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50"/>
  </p:notesMasterIdLst>
  <p:sldIdLst>
    <p:sldId id="256" r:id="rId3"/>
    <p:sldId id="395" r:id="rId4"/>
    <p:sldId id="394" r:id="rId5"/>
    <p:sldId id="369" r:id="rId6"/>
    <p:sldId id="401" r:id="rId7"/>
    <p:sldId id="438" r:id="rId8"/>
    <p:sldId id="402" r:id="rId9"/>
    <p:sldId id="409" r:id="rId10"/>
    <p:sldId id="371" r:id="rId11"/>
    <p:sldId id="433" r:id="rId12"/>
    <p:sldId id="370" r:id="rId13"/>
    <p:sldId id="415" r:id="rId14"/>
    <p:sldId id="381" r:id="rId15"/>
    <p:sldId id="416" r:id="rId16"/>
    <p:sldId id="451" r:id="rId17"/>
    <p:sldId id="440" r:id="rId18"/>
    <p:sldId id="441" r:id="rId19"/>
    <p:sldId id="436" r:id="rId20"/>
    <p:sldId id="411" r:id="rId21"/>
    <p:sldId id="442" r:id="rId22"/>
    <p:sldId id="443" r:id="rId23"/>
    <p:sldId id="382" r:id="rId24"/>
    <p:sldId id="399" r:id="rId25"/>
    <p:sldId id="400" r:id="rId26"/>
    <p:sldId id="445" r:id="rId27"/>
    <p:sldId id="417" r:id="rId28"/>
    <p:sldId id="372" r:id="rId29"/>
    <p:sldId id="444" r:id="rId30"/>
    <p:sldId id="373" r:id="rId31"/>
    <p:sldId id="434" r:id="rId32"/>
    <p:sldId id="418" r:id="rId33"/>
    <p:sldId id="419" r:id="rId34"/>
    <p:sldId id="449" r:id="rId35"/>
    <p:sldId id="431" r:id="rId36"/>
    <p:sldId id="446" r:id="rId37"/>
    <p:sldId id="450" r:id="rId38"/>
    <p:sldId id="424" r:id="rId39"/>
    <p:sldId id="423" r:id="rId40"/>
    <p:sldId id="383" r:id="rId41"/>
    <p:sldId id="422" r:id="rId42"/>
    <p:sldId id="425" r:id="rId43"/>
    <p:sldId id="430" r:id="rId44"/>
    <p:sldId id="426" r:id="rId45"/>
    <p:sldId id="427" r:id="rId46"/>
    <p:sldId id="428" r:id="rId47"/>
    <p:sldId id="435" r:id="rId48"/>
    <p:sldId id="376" r:id="rId4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A8BD0"/>
    <a:srgbClr val="A89ACB"/>
    <a:srgbClr val="FFCC00"/>
    <a:srgbClr val="861F6B"/>
    <a:srgbClr val="E52075"/>
    <a:srgbClr val="FF1FD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87" autoAdjust="0"/>
    <p:restoredTop sz="94660"/>
  </p:normalViewPr>
  <p:slideViewPr>
    <p:cSldViewPr snapToGrid="0" showGuides="1">
      <p:cViewPr varScale="1">
        <p:scale>
          <a:sx n="96" d="100"/>
          <a:sy n="96" d="100"/>
        </p:scale>
        <p:origin x="68" y="264"/>
      </p:cViewPr>
      <p:guideLst/>
    </p:cSldViewPr>
  </p:slideViewPr>
  <p:notesTextViewPr>
    <p:cViewPr>
      <p:scale>
        <a:sx n="1" d="1"/>
        <a:sy n="1" d="1"/>
      </p:scale>
      <p:origin x="0" y="0"/>
    </p:cViewPr>
  </p:notesTextViewPr>
  <p:sorterViewPr>
    <p:cViewPr>
      <p:scale>
        <a:sx n="100" d="100"/>
        <a:sy n="100" d="100"/>
      </p:scale>
      <p:origin x="0" y="-8376"/>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notesMaster" Target="notesMasters/notes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8" Type="http://schemas.openxmlformats.org/officeDocument/2006/relationships/slide" Target="slides/slide6.xml"/><Relationship Id="rId5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76F55EB-E624-4669-A377-9ADD6AA81AB5}" type="datetimeFigureOut">
              <a:rPr lang="en-US" smtClean="0"/>
              <a:t>9/13/2018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445EE45-23BD-4F48-BF82-8A4D8E2AF63C}" type="slidenum">
              <a:rPr lang="en-US" smtClean="0"/>
              <a:t>‹#›</a:t>
            </a:fld>
            <a:endParaRPr lang="en-US"/>
          </a:p>
        </p:txBody>
      </p:sp>
    </p:spTree>
    <p:extLst>
      <p:ext uri="{BB962C8B-B14F-4D97-AF65-F5344CB8AC3E}">
        <p14:creationId xmlns:p14="http://schemas.microsoft.com/office/powerpoint/2010/main" val="19421347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Insert logos, topic title, fix or remove copyright notice ?</a:t>
            </a:r>
          </a:p>
        </p:txBody>
      </p:sp>
      <p:sp>
        <p:nvSpPr>
          <p:cNvPr id="4" name="Slide Number Placeholder 3"/>
          <p:cNvSpPr>
            <a:spLocks noGrp="1"/>
          </p:cNvSpPr>
          <p:nvPr>
            <p:ph type="sldNum" sz="quarter" idx="10"/>
          </p:nvPr>
        </p:nvSpPr>
        <p:spPr/>
        <p:txBody>
          <a:bodyPr/>
          <a:lstStyle/>
          <a:p>
            <a:fld id="{8445EE45-23BD-4F48-BF82-8A4D8E2AF63C}" type="slidenum">
              <a:rPr lang="en-US" smtClean="0"/>
              <a:t>1</a:t>
            </a:fld>
            <a:endParaRPr lang="en-US"/>
          </a:p>
        </p:txBody>
      </p:sp>
    </p:spTree>
    <p:extLst>
      <p:ext uri="{BB962C8B-B14F-4D97-AF65-F5344CB8AC3E}">
        <p14:creationId xmlns:p14="http://schemas.microsoft.com/office/powerpoint/2010/main" val="32636840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Replace with </a:t>
            </a:r>
            <a:r>
              <a:rPr lang="en-AU" dirty="0" err="1"/>
              <a:t>circul</a:t>
            </a:r>
            <a:r>
              <a:rPr lang="en-AU" dirty="0"/>
              <a:t> flow graphs…</a:t>
            </a:r>
          </a:p>
        </p:txBody>
      </p:sp>
      <p:sp>
        <p:nvSpPr>
          <p:cNvPr id="4" name="Slide Number Placeholder 3"/>
          <p:cNvSpPr>
            <a:spLocks noGrp="1"/>
          </p:cNvSpPr>
          <p:nvPr>
            <p:ph type="sldNum" sz="quarter" idx="10"/>
          </p:nvPr>
        </p:nvSpPr>
        <p:spPr/>
        <p:txBody>
          <a:bodyPr/>
          <a:lstStyle/>
          <a:p>
            <a:fld id="{8445EE45-23BD-4F48-BF82-8A4D8E2AF63C}" type="slidenum">
              <a:rPr lang="en-US" smtClean="0"/>
              <a:t>10</a:t>
            </a:fld>
            <a:endParaRPr lang="en-US"/>
          </a:p>
        </p:txBody>
      </p:sp>
    </p:spTree>
    <p:extLst>
      <p:ext uri="{BB962C8B-B14F-4D97-AF65-F5344CB8AC3E}">
        <p14:creationId xmlns:p14="http://schemas.microsoft.com/office/powerpoint/2010/main" val="19109998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Most of the available tools meet </a:t>
            </a:r>
          </a:p>
        </p:txBody>
      </p:sp>
      <p:sp>
        <p:nvSpPr>
          <p:cNvPr id="4" name="Slide Number Placeholder 3"/>
          <p:cNvSpPr>
            <a:spLocks noGrp="1"/>
          </p:cNvSpPr>
          <p:nvPr>
            <p:ph type="sldNum" sz="quarter" idx="10"/>
          </p:nvPr>
        </p:nvSpPr>
        <p:spPr/>
        <p:txBody>
          <a:bodyPr/>
          <a:lstStyle/>
          <a:p>
            <a:fld id="{8445EE45-23BD-4F48-BF82-8A4D8E2AF63C}" type="slidenum">
              <a:rPr lang="en-US" smtClean="0"/>
              <a:t>11</a:t>
            </a:fld>
            <a:endParaRPr lang="en-US"/>
          </a:p>
        </p:txBody>
      </p:sp>
    </p:spTree>
    <p:extLst>
      <p:ext uri="{BB962C8B-B14F-4D97-AF65-F5344CB8AC3E}">
        <p14:creationId xmlns:p14="http://schemas.microsoft.com/office/powerpoint/2010/main" val="3387176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8445EE45-23BD-4F48-BF82-8A4D8E2AF63C}" type="slidenum">
              <a:rPr lang="en-US" smtClean="0"/>
              <a:t>12</a:t>
            </a:fld>
            <a:endParaRPr lang="en-US"/>
          </a:p>
        </p:txBody>
      </p:sp>
    </p:spTree>
    <p:extLst>
      <p:ext uri="{BB962C8B-B14F-4D97-AF65-F5344CB8AC3E}">
        <p14:creationId xmlns:p14="http://schemas.microsoft.com/office/powerpoint/2010/main" val="40326970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Brief overview of CIS organisation and how they do/implement hardening</a:t>
            </a:r>
          </a:p>
        </p:txBody>
      </p:sp>
      <p:sp>
        <p:nvSpPr>
          <p:cNvPr id="4" name="Slide Number Placeholder 3"/>
          <p:cNvSpPr>
            <a:spLocks noGrp="1"/>
          </p:cNvSpPr>
          <p:nvPr>
            <p:ph type="sldNum" sz="quarter" idx="10"/>
          </p:nvPr>
        </p:nvSpPr>
        <p:spPr/>
        <p:txBody>
          <a:bodyPr/>
          <a:lstStyle/>
          <a:p>
            <a:fld id="{8445EE45-23BD-4F48-BF82-8A4D8E2AF63C}" type="slidenum">
              <a:rPr lang="en-US" smtClean="0"/>
              <a:t>13</a:t>
            </a:fld>
            <a:endParaRPr lang="en-US"/>
          </a:p>
        </p:txBody>
      </p:sp>
    </p:spTree>
    <p:extLst>
      <p:ext uri="{BB962C8B-B14F-4D97-AF65-F5344CB8AC3E}">
        <p14:creationId xmlns:p14="http://schemas.microsoft.com/office/powerpoint/2010/main" val="30738917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8445EE45-23BD-4F48-BF82-8A4D8E2AF63C}" type="slidenum">
              <a:rPr lang="en-US" smtClean="0"/>
              <a:t>14</a:t>
            </a:fld>
            <a:endParaRPr lang="en-US"/>
          </a:p>
        </p:txBody>
      </p:sp>
    </p:spTree>
    <p:extLst>
      <p:ext uri="{BB962C8B-B14F-4D97-AF65-F5344CB8AC3E}">
        <p14:creationId xmlns:p14="http://schemas.microsoft.com/office/powerpoint/2010/main" val="26333979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8445EE45-23BD-4F48-BF82-8A4D8E2AF63C}" type="slidenum">
              <a:rPr lang="en-US" smtClean="0"/>
              <a:t>15</a:t>
            </a:fld>
            <a:endParaRPr lang="en-US"/>
          </a:p>
        </p:txBody>
      </p:sp>
    </p:spTree>
    <p:extLst>
      <p:ext uri="{BB962C8B-B14F-4D97-AF65-F5344CB8AC3E}">
        <p14:creationId xmlns:p14="http://schemas.microsoft.com/office/powerpoint/2010/main" val="31485212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Replace with </a:t>
            </a:r>
            <a:r>
              <a:rPr lang="en-AU" dirty="0" err="1"/>
              <a:t>circul</a:t>
            </a:r>
            <a:r>
              <a:rPr lang="en-AU" dirty="0"/>
              <a:t> flow graphs…</a:t>
            </a:r>
          </a:p>
        </p:txBody>
      </p:sp>
      <p:sp>
        <p:nvSpPr>
          <p:cNvPr id="4" name="Slide Number Placeholder 3"/>
          <p:cNvSpPr>
            <a:spLocks noGrp="1"/>
          </p:cNvSpPr>
          <p:nvPr>
            <p:ph type="sldNum" sz="quarter" idx="10"/>
          </p:nvPr>
        </p:nvSpPr>
        <p:spPr/>
        <p:txBody>
          <a:bodyPr/>
          <a:lstStyle/>
          <a:p>
            <a:fld id="{8445EE45-23BD-4F48-BF82-8A4D8E2AF63C}" type="slidenum">
              <a:rPr lang="en-US" smtClean="0"/>
              <a:t>16</a:t>
            </a:fld>
            <a:endParaRPr lang="en-US"/>
          </a:p>
        </p:txBody>
      </p:sp>
    </p:spTree>
    <p:extLst>
      <p:ext uri="{BB962C8B-B14F-4D97-AF65-F5344CB8AC3E}">
        <p14:creationId xmlns:p14="http://schemas.microsoft.com/office/powerpoint/2010/main" val="16404177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Replace with </a:t>
            </a:r>
            <a:r>
              <a:rPr lang="en-AU" dirty="0" err="1"/>
              <a:t>circul</a:t>
            </a:r>
            <a:r>
              <a:rPr lang="en-AU" dirty="0"/>
              <a:t> flow graphs…</a:t>
            </a:r>
          </a:p>
        </p:txBody>
      </p:sp>
      <p:sp>
        <p:nvSpPr>
          <p:cNvPr id="4" name="Slide Number Placeholder 3"/>
          <p:cNvSpPr>
            <a:spLocks noGrp="1"/>
          </p:cNvSpPr>
          <p:nvPr>
            <p:ph type="sldNum" sz="quarter" idx="10"/>
          </p:nvPr>
        </p:nvSpPr>
        <p:spPr/>
        <p:txBody>
          <a:bodyPr/>
          <a:lstStyle/>
          <a:p>
            <a:fld id="{8445EE45-23BD-4F48-BF82-8A4D8E2AF63C}" type="slidenum">
              <a:rPr lang="en-US" smtClean="0"/>
              <a:t>17</a:t>
            </a:fld>
            <a:endParaRPr lang="en-US"/>
          </a:p>
        </p:txBody>
      </p:sp>
    </p:spTree>
    <p:extLst>
      <p:ext uri="{BB962C8B-B14F-4D97-AF65-F5344CB8AC3E}">
        <p14:creationId xmlns:p14="http://schemas.microsoft.com/office/powerpoint/2010/main" val="32669002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Brief discussion of how O/S can occur in various ways for different O/S types</a:t>
            </a:r>
          </a:p>
        </p:txBody>
      </p:sp>
      <p:sp>
        <p:nvSpPr>
          <p:cNvPr id="4" name="Slide Number Placeholder 3"/>
          <p:cNvSpPr>
            <a:spLocks noGrp="1"/>
          </p:cNvSpPr>
          <p:nvPr>
            <p:ph type="sldNum" sz="quarter" idx="10"/>
          </p:nvPr>
        </p:nvSpPr>
        <p:spPr/>
        <p:txBody>
          <a:bodyPr/>
          <a:lstStyle/>
          <a:p>
            <a:fld id="{8445EE45-23BD-4F48-BF82-8A4D8E2AF63C}" type="slidenum">
              <a:rPr lang="en-US" smtClean="0"/>
              <a:t>18</a:t>
            </a:fld>
            <a:endParaRPr lang="en-US"/>
          </a:p>
        </p:txBody>
      </p:sp>
    </p:spTree>
    <p:extLst>
      <p:ext uri="{BB962C8B-B14F-4D97-AF65-F5344CB8AC3E}">
        <p14:creationId xmlns:p14="http://schemas.microsoft.com/office/powerpoint/2010/main" val="27580193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8445EE45-23BD-4F48-BF82-8A4D8E2AF63C}" type="slidenum">
              <a:rPr lang="en-US" smtClean="0"/>
              <a:t>19</a:t>
            </a:fld>
            <a:endParaRPr lang="en-US"/>
          </a:p>
        </p:txBody>
      </p:sp>
    </p:spTree>
    <p:extLst>
      <p:ext uri="{BB962C8B-B14F-4D97-AF65-F5344CB8AC3E}">
        <p14:creationId xmlns:p14="http://schemas.microsoft.com/office/powerpoint/2010/main" val="42920900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8445EE45-23BD-4F48-BF82-8A4D8E2AF63C}" type="slidenum">
              <a:rPr lang="en-US" smtClean="0"/>
              <a:t>2</a:t>
            </a:fld>
            <a:endParaRPr lang="en-US"/>
          </a:p>
        </p:txBody>
      </p:sp>
    </p:spTree>
    <p:extLst>
      <p:ext uri="{BB962C8B-B14F-4D97-AF65-F5344CB8AC3E}">
        <p14:creationId xmlns:p14="http://schemas.microsoft.com/office/powerpoint/2010/main" val="291615268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8445EE45-23BD-4F48-BF82-8A4D8E2AF63C}" type="slidenum">
              <a:rPr lang="en-US" smtClean="0"/>
              <a:t>20</a:t>
            </a:fld>
            <a:endParaRPr lang="en-US"/>
          </a:p>
        </p:txBody>
      </p:sp>
    </p:spTree>
    <p:extLst>
      <p:ext uri="{BB962C8B-B14F-4D97-AF65-F5344CB8AC3E}">
        <p14:creationId xmlns:p14="http://schemas.microsoft.com/office/powerpoint/2010/main" val="23334444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8445EE45-23BD-4F48-BF82-8A4D8E2AF63C}" type="slidenum">
              <a:rPr lang="en-US" smtClean="0"/>
              <a:t>21</a:t>
            </a:fld>
            <a:endParaRPr lang="en-US"/>
          </a:p>
        </p:txBody>
      </p:sp>
    </p:spTree>
    <p:extLst>
      <p:ext uri="{BB962C8B-B14F-4D97-AF65-F5344CB8AC3E}">
        <p14:creationId xmlns:p14="http://schemas.microsoft.com/office/powerpoint/2010/main" val="254424091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Description of how Salty CIS-CAT works</a:t>
            </a:r>
          </a:p>
        </p:txBody>
      </p:sp>
      <p:sp>
        <p:nvSpPr>
          <p:cNvPr id="4" name="Slide Number Placeholder 3"/>
          <p:cNvSpPr>
            <a:spLocks noGrp="1"/>
          </p:cNvSpPr>
          <p:nvPr>
            <p:ph type="sldNum" sz="quarter" idx="10"/>
          </p:nvPr>
        </p:nvSpPr>
        <p:spPr/>
        <p:txBody>
          <a:bodyPr/>
          <a:lstStyle/>
          <a:p>
            <a:fld id="{8445EE45-23BD-4F48-BF82-8A4D8E2AF63C}" type="slidenum">
              <a:rPr lang="en-US" smtClean="0"/>
              <a:t>22</a:t>
            </a:fld>
            <a:endParaRPr lang="en-US"/>
          </a:p>
        </p:txBody>
      </p:sp>
    </p:spTree>
    <p:extLst>
      <p:ext uri="{BB962C8B-B14F-4D97-AF65-F5344CB8AC3E}">
        <p14:creationId xmlns:p14="http://schemas.microsoft.com/office/powerpoint/2010/main" val="47279350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Brief overview of CIS organisation and how they do/implement hardening</a:t>
            </a:r>
          </a:p>
        </p:txBody>
      </p:sp>
      <p:sp>
        <p:nvSpPr>
          <p:cNvPr id="4" name="Slide Number Placeholder 3"/>
          <p:cNvSpPr>
            <a:spLocks noGrp="1"/>
          </p:cNvSpPr>
          <p:nvPr>
            <p:ph type="sldNum" sz="quarter" idx="10"/>
          </p:nvPr>
        </p:nvSpPr>
        <p:spPr/>
        <p:txBody>
          <a:bodyPr/>
          <a:lstStyle/>
          <a:p>
            <a:fld id="{8445EE45-23BD-4F48-BF82-8A4D8E2AF63C}" type="slidenum">
              <a:rPr lang="en-US" smtClean="0"/>
              <a:t>23</a:t>
            </a:fld>
            <a:endParaRPr lang="en-US"/>
          </a:p>
        </p:txBody>
      </p:sp>
    </p:spTree>
    <p:extLst>
      <p:ext uri="{BB962C8B-B14F-4D97-AF65-F5344CB8AC3E}">
        <p14:creationId xmlns:p14="http://schemas.microsoft.com/office/powerpoint/2010/main" val="114775432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Brief overview of CIS organisation and how they do/implement hardening</a:t>
            </a:r>
          </a:p>
        </p:txBody>
      </p:sp>
      <p:sp>
        <p:nvSpPr>
          <p:cNvPr id="4" name="Slide Number Placeholder 3"/>
          <p:cNvSpPr>
            <a:spLocks noGrp="1"/>
          </p:cNvSpPr>
          <p:nvPr>
            <p:ph type="sldNum" sz="quarter" idx="10"/>
          </p:nvPr>
        </p:nvSpPr>
        <p:spPr/>
        <p:txBody>
          <a:bodyPr/>
          <a:lstStyle/>
          <a:p>
            <a:fld id="{8445EE45-23BD-4F48-BF82-8A4D8E2AF63C}" type="slidenum">
              <a:rPr lang="en-US" smtClean="0"/>
              <a:t>24</a:t>
            </a:fld>
            <a:endParaRPr lang="en-US"/>
          </a:p>
        </p:txBody>
      </p:sp>
    </p:spTree>
    <p:extLst>
      <p:ext uri="{BB962C8B-B14F-4D97-AF65-F5344CB8AC3E}">
        <p14:creationId xmlns:p14="http://schemas.microsoft.com/office/powerpoint/2010/main" val="330117827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Brief overview of CIS organisation and how they do/implement hardening</a:t>
            </a:r>
          </a:p>
        </p:txBody>
      </p:sp>
      <p:sp>
        <p:nvSpPr>
          <p:cNvPr id="4" name="Slide Number Placeholder 3"/>
          <p:cNvSpPr>
            <a:spLocks noGrp="1"/>
          </p:cNvSpPr>
          <p:nvPr>
            <p:ph type="sldNum" sz="quarter" idx="10"/>
          </p:nvPr>
        </p:nvSpPr>
        <p:spPr/>
        <p:txBody>
          <a:bodyPr/>
          <a:lstStyle/>
          <a:p>
            <a:fld id="{8445EE45-23BD-4F48-BF82-8A4D8E2AF63C}" type="slidenum">
              <a:rPr lang="en-US" smtClean="0"/>
              <a:t>25</a:t>
            </a:fld>
            <a:endParaRPr lang="en-US"/>
          </a:p>
        </p:txBody>
      </p:sp>
    </p:spTree>
    <p:extLst>
      <p:ext uri="{BB962C8B-B14F-4D97-AF65-F5344CB8AC3E}">
        <p14:creationId xmlns:p14="http://schemas.microsoft.com/office/powerpoint/2010/main" val="175822508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Brief overview of CIS organisation and how they do/implement hardening</a:t>
            </a:r>
          </a:p>
        </p:txBody>
      </p:sp>
      <p:sp>
        <p:nvSpPr>
          <p:cNvPr id="4" name="Slide Number Placeholder 3"/>
          <p:cNvSpPr>
            <a:spLocks noGrp="1"/>
          </p:cNvSpPr>
          <p:nvPr>
            <p:ph type="sldNum" sz="quarter" idx="10"/>
          </p:nvPr>
        </p:nvSpPr>
        <p:spPr/>
        <p:txBody>
          <a:bodyPr/>
          <a:lstStyle/>
          <a:p>
            <a:fld id="{8445EE45-23BD-4F48-BF82-8A4D8E2AF63C}" type="slidenum">
              <a:rPr lang="en-US" smtClean="0"/>
              <a:t>26</a:t>
            </a:fld>
            <a:endParaRPr lang="en-US"/>
          </a:p>
        </p:txBody>
      </p:sp>
    </p:spTree>
    <p:extLst>
      <p:ext uri="{BB962C8B-B14F-4D97-AF65-F5344CB8AC3E}">
        <p14:creationId xmlns:p14="http://schemas.microsoft.com/office/powerpoint/2010/main" val="133915144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Brief discussion of why CIS org’s CIS-CAT Pro tool sucks and why to avoid it. TL;DR – Java on endpoints. Java central server. Lack of centralised management/control.</a:t>
            </a:r>
          </a:p>
        </p:txBody>
      </p:sp>
      <p:sp>
        <p:nvSpPr>
          <p:cNvPr id="4" name="Slide Number Placeholder 3"/>
          <p:cNvSpPr>
            <a:spLocks noGrp="1"/>
          </p:cNvSpPr>
          <p:nvPr>
            <p:ph type="sldNum" sz="quarter" idx="10"/>
          </p:nvPr>
        </p:nvSpPr>
        <p:spPr/>
        <p:txBody>
          <a:bodyPr/>
          <a:lstStyle/>
          <a:p>
            <a:fld id="{8445EE45-23BD-4F48-BF82-8A4D8E2AF63C}" type="slidenum">
              <a:rPr lang="en-US" smtClean="0"/>
              <a:t>27</a:t>
            </a:fld>
            <a:endParaRPr lang="en-US"/>
          </a:p>
        </p:txBody>
      </p:sp>
    </p:spTree>
    <p:extLst>
      <p:ext uri="{BB962C8B-B14F-4D97-AF65-F5344CB8AC3E}">
        <p14:creationId xmlns:p14="http://schemas.microsoft.com/office/powerpoint/2010/main" val="174524322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8445EE45-23BD-4F48-BF82-8A4D8E2AF63C}" type="slidenum">
              <a:rPr lang="en-US" smtClean="0"/>
              <a:t>28</a:t>
            </a:fld>
            <a:endParaRPr lang="en-US"/>
          </a:p>
        </p:txBody>
      </p:sp>
    </p:spTree>
    <p:extLst>
      <p:ext uri="{BB962C8B-B14F-4D97-AF65-F5344CB8AC3E}">
        <p14:creationId xmlns:p14="http://schemas.microsoft.com/office/powerpoint/2010/main" val="244038601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Description of how Salty CIS-CAT works</a:t>
            </a:r>
          </a:p>
        </p:txBody>
      </p:sp>
      <p:sp>
        <p:nvSpPr>
          <p:cNvPr id="4" name="Slide Number Placeholder 3"/>
          <p:cNvSpPr>
            <a:spLocks noGrp="1"/>
          </p:cNvSpPr>
          <p:nvPr>
            <p:ph type="sldNum" sz="quarter" idx="10"/>
          </p:nvPr>
        </p:nvSpPr>
        <p:spPr/>
        <p:txBody>
          <a:bodyPr/>
          <a:lstStyle/>
          <a:p>
            <a:fld id="{8445EE45-23BD-4F48-BF82-8A4D8E2AF63C}" type="slidenum">
              <a:rPr lang="en-US" smtClean="0"/>
              <a:t>29</a:t>
            </a:fld>
            <a:endParaRPr lang="en-US"/>
          </a:p>
        </p:txBody>
      </p:sp>
    </p:spTree>
    <p:extLst>
      <p:ext uri="{BB962C8B-B14F-4D97-AF65-F5344CB8AC3E}">
        <p14:creationId xmlns:p14="http://schemas.microsoft.com/office/powerpoint/2010/main" val="26095258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Brief overview of PCI-DSS requirements and how they lead to the requirement for a formal hardening methodology</a:t>
            </a:r>
          </a:p>
        </p:txBody>
      </p:sp>
      <p:sp>
        <p:nvSpPr>
          <p:cNvPr id="4" name="Slide Number Placeholder 3"/>
          <p:cNvSpPr>
            <a:spLocks noGrp="1"/>
          </p:cNvSpPr>
          <p:nvPr>
            <p:ph type="sldNum" sz="quarter" idx="10"/>
          </p:nvPr>
        </p:nvSpPr>
        <p:spPr/>
        <p:txBody>
          <a:bodyPr/>
          <a:lstStyle/>
          <a:p>
            <a:fld id="{8445EE45-23BD-4F48-BF82-8A4D8E2AF63C}" type="slidenum">
              <a:rPr lang="en-US" smtClean="0"/>
              <a:t>3</a:t>
            </a:fld>
            <a:endParaRPr lang="en-US"/>
          </a:p>
        </p:txBody>
      </p:sp>
    </p:spTree>
    <p:extLst>
      <p:ext uri="{BB962C8B-B14F-4D97-AF65-F5344CB8AC3E}">
        <p14:creationId xmlns:p14="http://schemas.microsoft.com/office/powerpoint/2010/main" val="197317508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Description of how Salty CIS-CAT works</a:t>
            </a:r>
          </a:p>
        </p:txBody>
      </p:sp>
      <p:sp>
        <p:nvSpPr>
          <p:cNvPr id="4" name="Slide Number Placeholder 3"/>
          <p:cNvSpPr>
            <a:spLocks noGrp="1"/>
          </p:cNvSpPr>
          <p:nvPr>
            <p:ph type="sldNum" sz="quarter" idx="10"/>
          </p:nvPr>
        </p:nvSpPr>
        <p:spPr/>
        <p:txBody>
          <a:bodyPr/>
          <a:lstStyle/>
          <a:p>
            <a:fld id="{8445EE45-23BD-4F48-BF82-8A4D8E2AF63C}" type="slidenum">
              <a:rPr lang="en-US" smtClean="0"/>
              <a:t>30</a:t>
            </a:fld>
            <a:endParaRPr lang="en-US"/>
          </a:p>
        </p:txBody>
      </p:sp>
    </p:spTree>
    <p:extLst>
      <p:ext uri="{BB962C8B-B14F-4D97-AF65-F5344CB8AC3E}">
        <p14:creationId xmlns:p14="http://schemas.microsoft.com/office/powerpoint/2010/main" val="155089141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Description of how Salty CIS-CAT works</a:t>
            </a:r>
          </a:p>
        </p:txBody>
      </p:sp>
      <p:sp>
        <p:nvSpPr>
          <p:cNvPr id="4" name="Slide Number Placeholder 3"/>
          <p:cNvSpPr>
            <a:spLocks noGrp="1"/>
          </p:cNvSpPr>
          <p:nvPr>
            <p:ph type="sldNum" sz="quarter" idx="10"/>
          </p:nvPr>
        </p:nvSpPr>
        <p:spPr/>
        <p:txBody>
          <a:bodyPr/>
          <a:lstStyle/>
          <a:p>
            <a:fld id="{8445EE45-23BD-4F48-BF82-8A4D8E2AF63C}" type="slidenum">
              <a:rPr lang="en-US" smtClean="0"/>
              <a:t>31</a:t>
            </a:fld>
            <a:endParaRPr lang="en-US"/>
          </a:p>
        </p:txBody>
      </p:sp>
    </p:spTree>
    <p:extLst>
      <p:ext uri="{BB962C8B-B14F-4D97-AF65-F5344CB8AC3E}">
        <p14:creationId xmlns:p14="http://schemas.microsoft.com/office/powerpoint/2010/main" val="215771832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Description of how Salty CIS-CAT works</a:t>
            </a:r>
          </a:p>
        </p:txBody>
      </p:sp>
      <p:sp>
        <p:nvSpPr>
          <p:cNvPr id="4" name="Slide Number Placeholder 3"/>
          <p:cNvSpPr>
            <a:spLocks noGrp="1"/>
          </p:cNvSpPr>
          <p:nvPr>
            <p:ph type="sldNum" sz="quarter" idx="10"/>
          </p:nvPr>
        </p:nvSpPr>
        <p:spPr/>
        <p:txBody>
          <a:bodyPr/>
          <a:lstStyle/>
          <a:p>
            <a:fld id="{8445EE45-23BD-4F48-BF82-8A4D8E2AF63C}" type="slidenum">
              <a:rPr lang="en-US" smtClean="0"/>
              <a:t>32</a:t>
            </a:fld>
            <a:endParaRPr lang="en-US"/>
          </a:p>
        </p:txBody>
      </p:sp>
    </p:spTree>
    <p:extLst>
      <p:ext uri="{BB962C8B-B14F-4D97-AF65-F5344CB8AC3E}">
        <p14:creationId xmlns:p14="http://schemas.microsoft.com/office/powerpoint/2010/main" val="208784404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Description of how Salty CIS-CAT works</a:t>
            </a:r>
          </a:p>
        </p:txBody>
      </p:sp>
      <p:sp>
        <p:nvSpPr>
          <p:cNvPr id="4" name="Slide Number Placeholder 3"/>
          <p:cNvSpPr>
            <a:spLocks noGrp="1"/>
          </p:cNvSpPr>
          <p:nvPr>
            <p:ph type="sldNum" sz="quarter" idx="10"/>
          </p:nvPr>
        </p:nvSpPr>
        <p:spPr/>
        <p:txBody>
          <a:bodyPr/>
          <a:lstStyle/>
          <a:p>
            <a:fld id="{8445EE45-23BD-4F48-BF82-8A4D8E2AF63C}" type="slidenum">
              <a:rPr lang="en-US" smtClean="0"/>
              <a:t>33</a:t>
            </a:fld>
            <a:endParaRPr lang="en-US"/>
          </a:p>
        </p:txBody>
      </p:sp>
    </p:spTree>
    <p:extLst>
      <p:ext uri="{BB962C8B-B14F-4D97-AF65-F5344CB8AC3E}">
        <p14:creationId xmlns:p14="http://schemas.microsoft.com/office/powerpoint/2010/main" val="225356533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Description of how Salty CIS-CAT works</a:t>
            </a:r>
          </a:p>
        </p:txBody>
      </p:sp>
      <p:sp>
        <p:nvSpPr>
          <p:cNvPr id="4" name="Slide Number Placeholder 3"/>
          <p:cNvSpPr>
            <a:spLocks noGrp="1"/>
          </p:cNvSpPr>
          <p:nvPr>
            <p:ph type="sldNum" sz="quarter" idx="10"/>
          </p:nvPr>
        </p:nvSpPr>
        <p:spPr/>
        <p:txBody>
          <a:bodyPr/>
          <a:lstStyle/>
          <a:p>
            <a:fld id="{8445EE45-23BD-4F48-BF82-8A4D8E2AF63C}" type="slidenum">
              <a:rPr lang="en-US" smtClean="0"/>
              <a:t>34</a:t>
            </a:fld>
            <a:endParaRPr lang="en-US"/>
          </a:p>
        </p:txBody>
      </p:sp>
    </p:spTree>
    <p:extLst>
      <p:ext uri="{BB962C8B-B14F-4D97-AF65-F5344CB8AC3E}">
        <p14:creationId xmlns:p14="http://schemas.microsoft.com/office/powerpoint/2010/main" val="292108352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Description of how Salty CIS-CAT works</a:t>
            </a:r>
          </a:p>
        </p:txBody>
      </p:sp>
      <p:sp>
        <p:nvSpPr>
          <p:cNvPr id="4" name="Slide Number Placeholder 3"/>
          <p:cNvSpPr>
            <a:spLocks noGrp="1"/>
          </p:cNvSpPr>
          <p:nvPr>
            <p:ph type="sldNum" sz="quarter" idx="10"/>
          </p:nvPr>
        </p:nvSpPr>
        <p:spPr/>
        <p:txBody>
          <a:bodyPr/>
          <a:lstStyle/>
          <a:p>
            <a:fld id="{8445EE45-23BD-4F48-BF82-8A4D8E2AF63C}" type="slidenum">
              <a:rPr lang="en-US" smtClean="0"/>
              <a:t>35</a:t>
            </a:fld>
            <a:endParaRPr lang="en-US"/>
          </a:p>
        </p:txBody>
      </p:sp>
    </p:spTree>
    <p:extLst>
      <p:ext uri="{BB962C8B-B14F-4D97-AF65-F5344CB8AC3E}">
        <p14:creationId xmlns:p14="http://schemas.microsoft.com/office/powerpoint/2010/main" val="248054656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Description of how Salty CIS-CAT works</a:t>
            </a:r>
          </a:p>
        </p:txBody>
      </p:sp>
      <p:sp>
        <p:nvSpPr>
          <p:cNvPr id="4" name="Slide Number Placeholder 3"/>
          <p:cNvSpPr>
            <a:spLocks noGrp="1"/>
          </p:cNvSpPr>
          <p:nvPr>
            <p:ph type="sldNum" sz="quarter" idx="10"/>
          </p:nvPr>
        </p:nvSpPr>
        <p:spPr/>
        <p:txBody>
          <a:bodyPr/>
          <a:lstStyle/>
          <a:p>
            <a:fld id="{8445EE45-23BD-4F48-BF82-8A4D8E2AF63C}" type="slidenum">
              <a:rPr lang="en-US" smtClean="0"/>
              <a:t>36</a:t>
            </a:fld>
            <a:endParaRPr lang="en-US"/>
          </a:p>
        </p:txBody>
      </p:sp>
    </p:spTree>
    <p:extLst>
      <p:ext uri="{BB962C8B-B14F-4D97-AF65-F5344CB8AC3E}">
        <p14:creationId xmlns:p14="http://schemas.microsoft.com/office/powerpoint/2010/main" val="11440647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Description of how Salty CIS-CAT works</a:t>
            </a:r>
          </a:p>
        </p:txBody>
      </p:sp>
      <p:sp>
        <p:nvSpPr>
          <p:cNvPr id="4" name="Slide Number Placeholder 3"/>
          <p:cNvSpPr>
            <a:spLocks noGrp="1"/>
          </p:cNvSpPr>
          <p:nvPr>
            <p:ph type="sldNum" sz="quarter" idx="10"/>
          </p:nvPr>
        </p:nvSpPr>
        <p:spPr/>
        <p:txBody>
          <a:bodyPr/>
          <a:lstStyle/>
          <a:p>
            <a:fld id="{8445EE45-23BD-4F48-BF82-8A4D8E2AF63C}" type="slidenum">
              <a:rPr lang="en-US" smtClean="0"/>
              <a:t>37</a:t>
            </a:fld>
            <a:endParaRPr lang="en-US"/>
          </a:p>
        </p:txBody>
      </p:sp>
    </p:spTree>
    <p:extLst>
      <p:ext uri="{BB962C8B-B14F-4D97-AF65-F5344CB8AC3E}">
        <p14:creationId xmlns:p14="http://schemas.microsoft.com/office/powerpoint/2010/main" val="204124546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Description of how Salty CIS-CAT works</a:t>
            </a:r>
          </a:p>
        </p:txBody>
      </p:sp>
      <p:sp>
        <p:nvSpPr>
          <p:cNvPr id="4" name="Slide Number Placeholder 3"/>
          <p:cNvSpPr>
            <a:spLocks noGrp="1"/>
          </p:cNvSpPr>
          <p:nvPr>
            <p:ph type="sldNum" sz="quarter" idx="10"/>
          </p:nvPr>
        </p:nvSpPr>
        <p:spPr/>
        <p:txBody>
          <a:bodyPr/>
          <a:lstStyle/>
          <a:p>
            <a:fld id="{8445EE45-23BD-4F48-BF82-8A4D8E2AF63C}" type="slidenum">
              <a:rPr lang="en-US" smtClean="0"/>
              <a:t>38</a:t>
            </a:fld>
            <a:endParaRPr lang="en-US"/>
          </a:p>
        </p:txBody>
      </p:sp>
    </p:spTree>
    <p:extLst>
      <p:ext uri="{BB962C8B-B14F-4D97-AF65-F5344CB8AC3E}">
        <p14:creationId xmlns:p14="http://schemas.microsoft.com/office/powerpoint/2010/main" val="202792879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Description of how Salty CIS-CAT works</a:t>
            </a:r>
          </a:p>
        </p:txBody>
      </p:sp>
      <p:sp>
        <p:nvSpPr>
          <p:cNvPr id="4" name="Slide Number Placeholder 3"/>
          <p:cNvSpPr>
            <a:spLocks noGrp="1"/>
          </p:cNvSpPr>
          <p:nvPr>
            <p:ph type="sldNum" sz="quarter" idx="10"/>
          </p:nvPr>
        </p:nvSpPr>
        <p:spPr/>
        <p:txBody>
          <a:bodyPr/>
          <a:lstStyle/>
          <a:p>
            <a:fld id="{8445EE45-23BD-4F48-BF82-8A4D8E2AF63C}" type="slidenum">
              <a:rPr lang="en-US" smtClean="0"/>
              <a:t>39</a:t>
            </a:fld>
            <a:endParaRPr lang="en-US"/>
          </a:p>
        </p:txBody>
      </p:sp>
    </p:spTree>
    <p:extLst>
      <p:ext uri="{BB962C8B-B14F-4D97-AF65-F5344CB8AC3E}">
        <p14:creationId xmlns:p14="http://schemas.microsoft.com/office/powerpoint/2010/main" val="38039984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Brief overview of PCI-DSS requirements and how they lead to the requirement for a formal hardening methodology</a:t>
            </a:r>
          </a:p>
        </p:txBody>
      </p:sp>
      <p:sp>
        <p:nvSpPr>
          <p:cNvPr id="4" name="Slide Number Placeholder 3"/>
          <p:cNvSpPr>
            <a:spLocks noGrp="1"/>
          </p:cNvSpPr>
          <p:nvPr>
            <p:ph type="sldNum" sz="quarter" idx="10"/>
          </p:nvPr>
        </p:nvSpPr>
        <p:spPr/>
        <p:txBody>
          <a:bodyPr/>
          <a:lstStyle/>
          <a:p>
            <a:fld id="{8445EE45-23BD-4F48-BF82-8A4D8E2AF63C}" type="slidenum">
              <a:rPr lang="en-US" smtClean="0"/>
              <a:t>4</a:t>
            </a:fld>
            <a:endParaRPr lang="en-US"/>
          </a:p>
        </p:txBody>
      </p:sp>
    </p:spTree>
    <p:extLst>
      <p:ext uri="{BB962C8B-B14F-4D97-AF65-F5344CB8AC3E}">
        <p14:creationId xmlns:p14="http://schemas.microsoft.com/office/powerpoint/2010/main" val="371980028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Description of how Salty CIS-CAT works</a:t>
            </a:r>
          </a:p>
        </p:txBody>
      </p:sp>
      <p:sp>
        <p:nvSpPr>
          <p:cNvPr id="4" name="Slide Number Placeholder 3"/>
          <p:cNvSpPr>
            <a:spLocks noGrp="1"/>
          </p:cNvSpPr>
          <p:nvPr>
            <p:ph type="sldNum" sz="quarter" idx="10"/>
          </p:nvPr>
        </p:nvSpPr>
        <p:spPr/>
        <p:txBody>
          <a:bodyPr/>
          <a:lstStyle/>
          <a:p>
            <a:fld id="{8445EE45-23BD-4F48-BF82-8A4D8E2AF63C}" type="slidenum">
              <a:rPr lang="en-US" smtClean="0"/>
              <a:t>40</a:t>
            </a:fld>
            <a:endParaRPr lang="en-US"/>
          </a:p>
        </p:txBody>
      </p:sp>
    </p:spTree>
    <p:extLst>
      <p:ext uri="{BB962C8B-B14F-4D97-AF65-F5344CB8AC3E}">
        <p14:creationId xmlns:p14="http://schemas.microsoft.com/office/powerpoint/2010/main" val="111661263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Description of how Salty CIS-CAT works</a:t>
            </a:r>
          </a:p>
        </p:txBody>
      </p:sp>
      <p:sp>
        <p:nvSpPr>
          <p:cNvPr id="4" name="Slide Number Placeholder 3"/>
          <p:cNvSpPr>
            <a:spLocks noGrp="1"/>
          </p:cNvSpPr>
          <p:nvPr>
            <p:ph type="sldNum" sz="quarter" idx="10"/>
          </p:nvPr>
        </p:nvSpPr>
        <p:spPr/>
        <p:txBody>
          <a:bodyPr/>
          <a:lstStyle/>
          <a:p>
            <a:fld id="{8445EE45-23BD-4F48-BF82-8A4D8E2AF63C}" type="slidenum">
              <a:rPr lang="en-US" smtClean="0"/>
              <a:t>41</a:t>
            </a:fld>
            <a:endParaRPr lang="en-US"/>
          </a:p>
        </p:txBody>
      </p:sp>
    </p:spTree>
    <p:extLst>
      <p:ext uri="{BB962C8B-B14F-4D97-AF65-F5344CB8AC3E}">
        <p14:creationId xmlns:p14="http://schemas.microsoft.com/office/powerpoint/2010/main" val="250209684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Description of how Salty CIS-CAT works</a:t>
            </a:r>
          </a:p>
        </p:txBody>
      </p:sp>
      <p:sp>
        <p:nvSpPr>
          <p:cNvPr id="4" name="Slide Number Placeholder 3"/>
          <p:cNvSpPr>
            <a:spLocks noGrp="1"/>
          </p:cNvSpPr>
          <p:nvPr>
            <p:ph type="sldNum" sz="quarter" idx="10"/>
          </p:nvPr>
        </p:nvSpPr>
        <p:spPr/>
        <p:txBody>
          <a:bodyPr/>
          <a:lstStyle/>
          <a:p>
            <a:fld id="{8445EE45-23BD-4F48-BF82-8A4D8E2AF63C}" type="slidenum">
              <a:rPr lang="en-US" smtClean="0"/>
              <a:t>42</a:t>
            </a:fld>
            <a:endParaRPr lang="en-US"/>
          </a:p>
        </p:txBody>
      </p:sp>
    </p:spTree>
    <p:extLst>
      <p:ext uri="{BB962C8B-B14F-4D97-AF65-F5344CB8AC3E}">
        <p14:creationId xmlns:p14="http://schemas.microsoft.com/office/powerpoint/2010/main" val="127500145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Description of how Salty CIS-CAT works</a:t>
            </a:r>
          </a:p>
        </p:txBody>
      </p:sp>
      <p:sp>
        <p:nvSpPr>
          <p:cNvPr id="4" name="Slide Number Placeholder 3"/>
          <p:cNvSpPr>
            <a:spLocks noGrp="1"/>
          </p:cNvSpPr>
          <p:nvPr>
            <p:ph type="sldNum" sz="quarter" idx="10"/>
          </p:nvPr>
        </p:nvSpPr>
        <p:spPr/>
        <p:txBody>
          <a:bodyPr/>
          <a:lstStyle/>
          <a:p>
            <a:fld id="{8445EE45-23BD-4F48-BF82-8A4D8E2AF63C}" type="slidenum">
              <a:rPr lang="en-US" smtClean="0"/>
              <a:t>43</a:t>
            </a:fld>
            <a:endParaRPr lang="en-US"/>
          </a:p>
        </p:txBody>
      </p:sp>
    </p:spTree>
    <p:extLst>
      <p:ext uri="{BB962C8B-B14F-4D97-AF65-F5344CB8AC3E}">
        <p14:creationId xmlns:p14="http://schemas.microsoft.com/office/powerpoint/2010/main" val="401957207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Description of how Salty CIS-CAT works</a:t>
            </a:r>
          </a:p>
        </p:txBody>
      </p:sp>
      <p:sp>
        <p:nvSpPr>
          <p:cNvPr id="4" name="Slide Number Placeholder 3"/>
          <p:cNvSpPr>
            <a:spLocks noGrp="1"/>
          </p:cNvSpPr>
          <p:nvPr>
            <p:ph type="sldNum" sz="quarter" idx="10"/>
          </p:nvPr>
        </p:nvSpPr>
        <p:spPr/>
        <p:txBody>
          <a:bodyPr/>
          <a:lstStyle/>
          <a:p>
            <a:fld id="{8445EE45-23BD-4F48-BF82-8A4D8E2AF63C}" type="slidenum">
              <a:rPr lang="en-US" smtClean="0"/>
              <a:t>44</a:t>
            </a:fld>
            <a:endParaRPr lang="en-US"/>
          </a:p>
        </p:txBody>
      </p:sp>
    </p:spTree>
    <p:extLst>
      <p:ext uri="{BB962C8B-B14F-4D97-AF65-F5344CB8AC3E}">
        <p14:creationId xmlns:p14="http://schemas.microsoft.com/office/powerpoint/2010/main" val="11655098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Description of how Salty CIS-CAT works</a:t>
            </a:r>
          </a:p>
        </p:txBody>
      </p:sp>
      <p:sp>
        <p:nvSpPr>
          <p:cNvPr id="4" name="Slide Number Placeholder 3"/>
          <p:cNvSpPr>
            <a:spLocks noGrp="1"/>
          </p:cNvSpPr>
          <p:nvPr>
            <p:ph type="sldNum" sz="quarter" idx="10"/>
          </p:nvPr>
        </p:nvSpPr>
        <p:spPr/>
        <p:txBody>
          <a:bodyPr/>
          <a:lstStyle/>
          <a:p>
            <a:fld id="{8445EE45-23BD-4F48-BF82-8A4D8E2AF63C}" type="slidenum">
              <a:rPr lang="en-US" smtClean="0"/>
              <a:t>45</a:t>
            </a:fld>
            <a:endParaRPr lang="en-US"/>
          </a:p>
        </p:txBody>
      </p:sp>
    </p:spTree>
    <p:extLst>
      <p:ext uri="{BB962C8B-B14F-4D97-AF65-F5344CB8AC3E}">
        <p14:creationId xmlns:p14="http://schemas.microsoft.com/office/powerpoint/2010/main" val="250552105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Description of how Salty CIS-CAT works</a:t>
            </a:r>
          </a:p>
        </p:txBody>
      </p:sp>
      <p:sp>
        <p:nvSpPr>
          <p:cNvPr id="4" name="Slide Number Placeholder 3"/>
          <p:cNvSpPr>
            <a:spLocks noGrp="1"/>
          </p:cNvSpPr>
          <p:nvPr>
            <p:ph type="sldNum" sz="quarter" idx="10"/>
          </p:nvPr>
        </p:nvSpPr>
        <p:spPr/>
        <p:txBody>
          <a:bodyPr/>
          <a:lstStyle/>
          <a:p>
            <a:fld id="{8445EE45-23BD-4F48-BF82-8A4D8E2AF63C}" type="slidenum">
              <a:rPr lang="en-US" smtClean="0"/>
              <a:t>46</a:t>
            </a:fld>
            <a:endParaRPr lang="en-US"/>
          </a:p>
        </p:txBody>
      </p:sp>
    </p:spTree>
    <p:extLst>
      <p:ext uri="{BB962C8B-B14F-4D97-AF65-F5344CB8AC3E}">
        <p14:creationId xmlns:p14="http://schemas.microsoft.com/office/powerpoint/2010/main" val="364327568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8445EE45-23BD-4F48-BF82-8A4D8E2AF63C}" type="slidenum">
              <a:rPr lang="en-US" smtClean="0"/>
              <a:t>47</a:t>
            </a:fld>
            <a:endParaRPr lang="en-US"/>
          </a:p>
        </p:txBody>
      </p:sp>
    </p:spTree>
    <p:extLst>
      <p:ext uri="{BB962C8B-B14F-4D97-AF65-F5344CB8AC3E}">
        <p14:creationId xmlns:p14="http://schemas.microsoft.com/office/powerpoint/2010/main" val="3710256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8445EE45-23BD-4F48-BF82-8A4D8E2AF63C}" type="slidenum">
              <a:rPr lang="en-US" smtClean="0"/>
              <a:t>5</a:t>
            </a:fld>
            <a:endParaRPr lang="en-US"/>
          </a:p>
        </p:txBody>
      </p:sp>
    </p:spTree>
    <p:extLst>
      <p:ext uri="{BB962C8B-B14F-4D97-AF65-F5344CB8AC3E}">
        <p14:creationId xmlns:p14="http://schemas.microsoft.com/office/powerpoint/2010/main" val="32955915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8445EE45-23BD-4F48-BF82-8A4D8E2AF63C}" type="slidenum">
              <a:rPr lang="en-US" smtClean="0"/>
              <a:t>6</a:t>
            </a:fld>
            <a:endParaRPr lang="en-US"/>
          </a:p>
        </p:txBody>
      </p:sp>
    </p:spTree>
    <p:extLst>
      <p:ext uri="{BB962C8B-B14F-4D97-AF65-F5344CB8AC3E}">
        <p14:creationId xmlns:p14="http://schemas.microsoft.com/office/powerpoint/2010/main" val="28673854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8445EE45-23BD-4F48-BF82-8A4D8E2AF63C}" type="slidenum">
              <a:rPr lang="en-US" smtClean="0"/>
              <a:t>7</a:t>
            </a:fld>
            <a:endParaRPr lang="en-US"/>
          </a:p>
        </p:txBody>
      </p:sp>
    </p:spTree>
    <p:extLst>
      <p:ext uri="{BB962C8B-B14F-4D97-AF65-F5344CB8AC3E}">
        <p14:creationId xmlns:p14="http://schemas.microsoft.com/office/powerpoint/2010/main" val="25638030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8445EE45-23BD-4F48-BF82-8A4D8E2AF63C}" type="slidenum">
              <a:rPr lang="en-US" smtClean="0"/>
              <a:t>8</a:t>
            </a:fld>
            <a:endParaRPr lang="en-US"/>
          </a:p>
        </p:txBody>
      </p:sp>
    </p:spTree>
    <p:extLst>
      <p:ext uri="{BB962C8B-B14F-4D97-AF65-F5344CB8AC3E}">
        <p14:creationId xmlns:p14="http://schemas.microsoft.com/office/powerpoint/2010/main" val="26052693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Brief overview of CIS organisation and how they do/implement hardening</a:t>
            </a:r>
          </a:p>
        </p:txBody>
      </p:sp>
      <p:sp>
        <p:nvSpPr>
          <p:cNvPr id="4" name="Slide Number Placeholder 3"/>
          <p:cNvSpPr>
            <a:spLocks noGrp="1"/>
          </p:cNvSpPr>
          <p:nvPr>
            <p:ph type="sldNum" sz="quarter" idx="10"/>
          </p:nvPr>
        </p:nvSpPr>
        <p:spPr/>
        <p:txBody>
          <a:bodyPr/>
          <a:lstStyle/>
          <a:p>
            <a:fld id="{8445EE45-23BD-4F48-BF82-8A4D8E2AF63C}" type="slidenum">
              <a:rPr lang="en-US" smtClean="0"/>
              <a:t>9</a:t>
            </a:fld>
            <a:endParaRPr lang="en-US"/>
          </a:p>
        </p:txBody>
      </p:sp>
    </p:spTree>
    <p:extLst>
      <p:ext uri="{BB962C8B-B14F-4D97-AF65-F5344CB8AC3E}">
        <p14:creationId xmlns:p14="http://schemas.microsoft.com/office/powerpoint/2010/main" val="7677567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image" Target="../media/image18.gif"/><Relationship Id="rId1" Type="http://schemas.openxmlformats.org/officeDocument/2006/relationships/slideMaster" Target="../slideMasters/slideMaster2.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9.gif"/><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ABF89CFE-C93D-4B5C-8D4D-2133BAE3DBEA}" type="datetimeFigureOut">
              <a:rPr lang="en-US" smtClean="0"/>
              <a:t>9/13/2018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D0C7C6-A230-47F9-B233-63592062E17D}" type="slidenum">
              <a:rPr lang="en-US" smtClean="0"/>
              <a:t>‹#›</a:t>
            </a:fld>
            <a:endParaRPr lang="en-US"/>
          </a:p>
        </p:txBody>
      </p:sp>
    </p:spTree>
    <p:extLst>
      <p:ext uri="{BB962C8B-B14F-4D97-AF65-F5344CB8AC3E}">
        <p14:creationId xmlns:p14="http://schemas.microsoft.com/office/powerpoint/2010/main" val="17969224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BF89CFE-C93D-4B5C-8D4D-2133BAE3DBEA}" type="datetimeFigureOut">
              <a:rPr lang="en-US" smtClean="0"/>
              <a:t>9/13/2018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D0C7C6-A230-47F9-B233-63592062E17D}" type="slidenum">
              <a:rPr lang="en-US" smtClean="0"/>
              <a:t>‹#›</a:t>
            </a:fld>
            <a:endParaRPr lang="en-US"/>
          </a:p>
        </p:txBody>
      </p:sp>
    </p:spTree>
    <p:extLst>
      <p:ext uri="{BB962C8B-B14F-4D97-AF65-F5344CB8AC3E}">
        <p14:creationId xmlns:p14="http://schemas.microsoft.com/office/powerpoint/2010/main" val="551621873"/>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80_Custom Layout">
    <p:spTree>
      <p:nvGrpSpPr>
        <p:cNvPr id="1" name=""/>
        <p:cNvGrpSpPr/>
        <p:nvPr/>
      </p:nvGrpSpPr>
      <p:grpSpPr>
        <a:xfrm>
          <a:off x="0" y="0"/>
          <a:ext cx="0" cy="0"/>
          <a:chOff x="0" y="0"/>
          <a:chExt cx="0" cy="0"/>
        </a:xfrm>
      </p:grpSpPr>
      <p:sp>
        <p:nvSpPr>
          <p:cNvPr id="3" name="Rounded Rectangle 2"/>
          <p:cNvSpPr/>
          <p:nvPr userDrawn="1"/>
        </p:nvSpPr>
        <p:spPr>
          <a:xfrm rot="5400000">
            <a:off x="6992924" y="1925092"/>
            <a:ext cx="1336550" cy="2677960"/>
          </a:xfrm>
          <a:prstGeom prst="roundRect">
            <a:avLst>
              <a:gd name="adj" fmla="val 2045"/>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ounded Rectangle 3"/>
          <p:cNvSpPr/>
          <p:nvPr userDrawn="1"/>
        </p:nvSpPr>
        <p:spPr>
          <a:xfrm>
            <a:off x="4725079" y="1290747"/>
            <a:ext cx="2325202" cy="2641600"/>
          </a:xfrm>
          <a:prstGeom prst="roundRect">
            <a:avLst>
              <a:gd name="adj" fmla="val 202"/>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ounded Rectangle 4"/>
          <p:cNvSpPr/>
          <p:nvPr userDrawn="1"/>
        </p:nvSpPr>
        <p:spPr>
          <a:xfrm>
            <a:off x="3416300" y="2295526"/>
            <a:ext cx="1508126" cy="1636821"/>
          </a:xfrm>
          <a:prstGeom prst="roundRect">
            <a:avLst>
              <a:gd name="adj" fmla="val 2045"/>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Picture Placeholder 6"/>
          <p:cNvSpPr>
            <a:spLocks noGrp="1"/>
          </p:cNvSpPr>
          <p:nvPr>
            <p:ph type="pic" sz="quarter" idx="10"/>
          </p:nvPr>
        </p:nvSpPr>
        <p:spPr>
          <a:xfrm>
            <a:off x="3416300" y="2295526"/>
            <a:ext cx="1508126" cy="1636821"/>
          </a:xfrm>
          <a:prstGeom prst="rect">
            <a:avLst/>
          </a:prstGeom>
        </p:spPr>
        <p:txBody>
          <a:bodyPr/>
          <a:lstStyle/>
          <a:p>
            <a:endParaRPr lang="en-US"/>
          </a:p>
        </p:txBody>
      </p:sp>
      <p:sp>
        <p:nvSpPr>
          <p:cNvPr id="9" name="Picture Placeholder 8"/>
          <p:cNvSpPr>
            <a:spLocks noGrp="1"/>
          </p:cNvSpPr>
          <p:nvPr>
            <p:ph type="pic" sz="quarter" idx="11"/>
          </p:nvPr>
        </p:nvSpPr>
        <p:spPr>
          <a:xfrm>
            <a:off x="4725079" y="1290746"/>
            <a:ext cx="2325202" cy="2641601"/>
          </a:xfrm>
          <a:prstGeom prst="rect">
            <a:avLst/>
          </a:prstGeom>
          <a:noFill/>
        </p:spPr>
        <p:txBody>
          <a:bodyPr/>
          <a:lstStyle/>
          <a:p>
            <a:endParaRPr lang="en-US"/>
          </a:p>
        </p:txBody>
      </p:sp>
      <p:sp>
        <p:nvSpPr>
          <p:cNvPr id="11" name="Picture Placeholder 10"/>
          <p:cNvSpPr>
            <a:spLocks noGrp="1"/>
          </p:cNvSpPr>
          <p:nvPr>
            <p:ph type="pic" sz="quarter" idx="12"/>
          </p:nvPr>
        </p:nvSpPr>
        <p:spPr>
          <a:xfrm>
            <a:off x="6322219" y="2595563"/>
            <a:ext cx="2677959" cy="1336784"/>
          </a:xfrm>
          <a:prstGeom prst="rect">
            <a:avLst/>
          </a:prstGeom>
        </p:spPr>
        <p:txBody>
          <a:bodyPr/>
          <a:lstStyle/>
          <a:p>
            <a:endParaRPr lang="en-US"/>
          </a:p>
        </p:txBody>
      </p:sp>
      <p:cxnSp>
        <p:nvCxnSpPr>
          <p:cNvPr id="12" name="Straight Connector 11"/>
          <p:cNvCxnSpPr/>
          <p:nvPr userDrawn="1"/>
        </p:nvCxnSpPr>
        <p:spPr>
          <a:xfrm>
            <a:off x="1524000" y="3932347"/>
            <a:ext cx="9182100" cy="0"/>
          </a:xfrm>
          <a:prstGeom prst="line">
            <a:avLst/>
          </a:prstGeom>
          <a:ln w="12700">
            <a:solidFill>
              <a:schemeClr val="tx1">
                <a:lumMod val="20000"/>
                <a:lumOff val="8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6291575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81_Custom Layou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0"/>
            <a:ext cx="12192000" cy="4913313"/>
          </a:xfrm>
          <a:prstGeom prst="rect">
            <a:avLst/>
          </a:prstGeom>
        </p:spPr>
        <p:txBody>
          <a:bodyPr/>
          <a:lstStyle/>
          <a:p>
            <a:endParaRPr lang="en-US"/>
          </a:p>
        </p:txBody>
      </p:sp>
    </p:spTree>
    <p:extLst>
      <p:ext uri="{BB962C8B-B14F-4D97-AF65-F5344CB8AC3E}">
        <p14:creationId xmlns:p14="http://schemas.microsoft.com/office/powerpoint/2010/main" val="240167316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82_Custom Layout">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0" y="1492250"/>
            <a:ext cx="12192000" cy="4360863"/>
          </a:xfrm>
          <a:prstGeom prst="rect">
            <a:avLst/>
          </a:prstGeom>
        </p:spPr>
        <p:txBody>
          <a:bodyPr/>
          <a:lstStyle/>
          <a:p>
            <a:endParaRPr lang="en-US"/>
          </a:p>
        </p:txBody>
      </p:sp>
      <p:sp>
        <p:nvSpPr>
          <p:cNvPr id="9" name="Picture Placeholder 8"/>
          <p:cNvSpPr>
            <a:spLocks noGrp="1"/>
          </p:cNvSpPr>
          <p:nvPr>
            <p:ph type="pic" sz="quarter" idx="11"/>
          </p:nvPr>
        </p:nvSpPr>
        <p:spPr>
          <a:xfrm>
            <a:off x="3074173" y="1701816"/>
            <a:ext cx="2295084" cy="4061224"/>
          </a:xfrm>
          <a:prstGeom prst="rect">
            <a:avLst/>
          </a:prstGeom>
        </p:spPr>
        <p:txBody>
          <a:bodyPr/>
          <a:lstStyle/>
          <a:p>
            <a:endParaRPr lang="en-US"/>
          </a:p>
        </p:txBody>
      </p:sp>
      <p:sp>
        <p:nvSpPr>
          <p:cNvPr id="11" name="Picture Placeholder 10"/>
          <p:cNvSpPr>
            <a:spLocks noGrp="1"/>
          </p:cNvSpPr>
          <p:nvPr>
            <p:ph type="pic" sz="quarter" idx="12"/>
          </p:nvPr>
        </p:nvSpPr>
        <p:spPr>
          <a:xfrm>
            <a:off x="1481987" y="2208749"/>
            <a:ext cx="1685188" cy="3004185"/>
          </a:xfrm>
          <a:prstGeom prst="rect">
            <a:avLst/>
          </a:prstGeom>
        </p:spPr>
        <p:txBody>
          <a:bodyPr/>
          <a:lstStyle/>
          <a:p>
            <a:endParaRPr lang="en-US"/>
          </a:p>
        </p:txBody>
      </p:sp>
    </p:spTree>
    <p:extLst>
      <p:ext uri="{BB962C8B-B14F-4D97-AF65-F5344CB8AC3E}">
        <p14:creationId xmlns:p14="http://schemas.microsoft.com/office/powerpoint/2010/main" val="297030411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83_Custom Layout">
    <p:spTree>
      <p:nvGrpSpPr>
        <p:cNvPr id="1" name=""/>
        <p:cNvGrpSpPr/>
        <p:nvPr/>
      </p:nvGrpSpPr>
      <p:grpSpPr>
        <a:xfrm>
          <a:off x="0" y="0"/>
          <a:ext cx="0" cy="0"/>
          <a:chOff x="0" y="0"/>
          <a:chExt cx="0" cy="0"/>
        </a:xfrm>
      </p:grpSpPr>
      <p:sp>
        <p:nvSpPr>
          <p:cNvPr id="8" name="Picture Placeholder 7"/>
          <p:cNvSpPr>
            <a:spLocks noGrp="1"/>
          </p:cNvSpPr>
          <p:nvPr>
            <p:ph type="pic" sz="quarter" idx="11"/>
          </p:nvPr>
        </p:nvSpPr>
        <p:spPr>
          <a:xfrm>
            <a:off x="0" y="0"/>
            <a:ext cx="12192000" cy="4913313"/>
          </a:xfrm>
          <a:prstGeom prst="rect">
            <a:avLst/>
          </a:prstGeom>
        </p:spPr>
        <p:txBody>
          <a:bodyPr/>
          <a:lstStyle/>
          <a:p>
            <a:endParaRPr lang="en-US"/>
          </a:p>
        </p:txBody>
      </p:sp>
      <p:sp>
        <p:nvSpPr>
          <p:cNvPr id="4" name="Rectangle 3"/>
          <p:cNvSpPr/>
          <p:nvPr userDrawn="1"/>
        </p:nvSpPr>
        <p:spPr>
          <a:xfrm>
            <a:off x="1000430" y="1517402"/>
            <a:ext cx="5272679" cy="299851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Picture Placeholder 5"/>
          <p:cNvSpPr>
            <a:spLocks noGrp="1"/>
          </p:cNvSpPr>
          <p:nvPr>
            <p:ph type="pic" sz="quarter" idx="10"/>
          </p:nvPr>
        </p:nvSpPr>
        <p:spPr>
          <a:xfrm>
            <a:off x="1000430" y="1517402"/>
            <a:ext cx="5272679" cy="2998511"/>
          </a:xfrm>
          <a:prstGeom prst="rect">
            <a:avLst/>
          </a:prstGeom>
        </p:spPr>
        <p:txBody>
          <a:bodyPr/>
          <a:lstStyle/>
          <a:p>
            <a:endParaRPr lang="en-US"/>
          </a:p>
        </p:txBody>
      </p:sp>
    </p:spTree>
    <p:extLst>
      <p:ext uri="{BB962C8B-B14F-4D97-AF65-F5344CB8AC3E}">
        <p14:creationId xmlns:p14="http://schemas.microsoft.com/office/powerpoint/2010/main" val="138851119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84_Custom Layout">
    <p:spTree>
      <p:nvGrpSpPr>
        <p:cNvPr id="1" name=""/>
        <p:cNvGrpSpPr/>
        <p:nvPr/>
      </p:nvGrpSpPr>
      <p:grpSpPr>
        <a:xfrm>
          <a:off x="0" y="0"/>
          <a:ext cx="0" cy="0"/>
          <a:chOff x="0" y="0"/>
          <a:chExt cx="0" cy="0"/>
        </a:xfrm>
      </p:grpSpPr>
      <p:sp>
        <p:nvSpPr>
          <p:cNvPr id="13" name="Oval 12"/>
          <p:cNvSpPr/>
          <p:nvPr userDrawn="1"/>
        </p:nvSpPr>
        <p:spPr>
          <a:xfrm>
            <a:off x="2799299" y="965444"/>
            <a:ext cx="3183206" cy="318320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Picture 13"/>
          <p:cNvPicPr>
            <a:picLocks noChangeAspect="1"/>
          </p:cNvPicPr>
          <p:nvPr userDrawn="1"/>
        </p:nvPicPr>
        <p:blipFill>
          <a:blip r:embed="rId2"/>
          <a:stretch>
            <a:fillRect/>
          </a:stretch>
        </p:blipFill>
        <p:spPr>
          <a:xfrm>
            <a:off x="1157183" y="1006172"/>
            <a:ext cx="2585305" cy="4845655"/>
          </a:xfrm>
          <a:prstGeom prst="rect">
            <a:avLst/>
          </a:prstGeom>
        </p:spPr>
      </p:pic>
      <p:pic>
        <p:nvPicPr>
          <p:cNvPr id="15" name="Picture 14"/>
          <p:cNvPicPr>
            <a:picLocks noChangeAspect="1"/>
          </p:cNvPicPr>
          <p:nvPr userDrawn="1"/>
        </p:nvPicPr>
        <p:blipFill>
          <a:blip r:embed="rId3"/>
          <a:stretch>
            <a:fillRect/>
          </a:stretch>
        </p:blipFill>
        <p:spPr>
          <a:xfrm>
            <a:off x="3329427" y="2950873"/>
            <a:ext cx="1658492" cy="2927168"/>
          </a:xfrm>
          <a:prstGeom prst="rect">
            <a:avLst/>
          </a:prstGeom>
        </p:spPr>
      </p:pic>
      <p:sp>
        <p:nvSpPr>
          <p:cNvPr id="16" name="Picture Placeholder 1"/>
          <p:cNvSpPr>
            <a:spLocks noGrp="1"/>
          </p:cNvSpPr>
          <p:nvPr>
            <p:ph type="pic" sz="quarter" idx="10"/>
          </p:nvPr>
        </p:nvSpPr>
        <p:spPr>
          <a:xfrm>
            <a:off x="1449815" y="1692016"/>
            <a:ext cx="2021237" cy="3576644"/>
          </a:xfrm>
          <a:prstGeom prst="rect">
            <a:avLst/>
          </a:prstGeom>
        </p:spPr>
      </p:sp>
      <p:sp>
        <p:nvSpPr>
          <p:cNvPr id="17" name="Picture Placeholder 2"/>
          <p:cNvSpPr>
            <a:spLocks noGrp="1"/>
          </p:cNvSpPr>
          <p:nvPr>
            <p:ph type="pic" sz="quarter" idx="11" hasCustomPrompt="1"/>
          </p:nvPr>
        </p:nvSpPr>
        <p:spPr>
          <a:xfrm>
            <a:off x="3582081" y="3760913"/>
            <a:ext cx="1138422" cy="1327227"/>
          </a:xfrm>
          <a:prstGeom prst="roundRect">
            <a:avLst>
              <a:gd name="adj" fmla="val 4953"/>
            </a:avLst>
          </a:prstGeom>
        </p:spPr>
        <p:txBody>
          <a:bodyPr/>
          <a:lstStyle>
            <a:lvl1pPr marL="0" indent="0">
              <a:buNone/>
              <a:defRPr/>
            </a:lvl1pPr>
          </a:lstStyle>
          <a:p>
            <a:r>
              <a:rPr lang="en-US" dirty="0"/>
              <a:t> </a:t>
            </a:r>
          </a:p>
        </p:txBody>
      </p:sp>
    </p:spTree>
    <p:extLst>
      <p:ext uri="{BB962C8B-B14F-4D97-AF65-F5344CB8AC3E}">
        <p14:creationId xmlns:p14="http://schemas.microsoft.com/office/powerpoint/2010/main" val="420239447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85_Custom Layou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952445" y="-1211337"/>
            <a:ext cx="7974259" cy="6968332"/>
          </a:xfrm>
          <a:prstGeom prst="rect">
            <a:avLst/>
          </a:prstGeom>
        </p:spPr>
      </p:pic>
      <p:sp>
        <p:nvSpPr>
          <p:cNvPr id="4" name="Rectangle 3"/>
          <p:cNvSpPr/>
          <p:nvPr userDrawn="1"/>
        </p:nvSpPr>
        <p:spPr>
          <a:xfrm>
            <a:off x="-509504" y="-749173"/>
            <a:ext cx="7088378" cy="4031077"/>
          </a:xfrm>
          <a:prstGeom prst="rect">
            <a:avLst/>
          </a:prstGeom>
          <a:solidFill>
            <a:srgbClr val="7777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Picture Placeholder 5"/>
          <p:cNvSpPr>
            <a:spLocks noGrp="1"/>
          </p:cNvSpPr>
          <p:nvPr>
            <p:ph type="pic" sz="quarter" idx="10"/>
          </p:nvPr>
        </p:nvSpPr>
        <p:spPr>
          <a:xfrm>
            <a:off x="-509504" y="-749173"/>
            <a:ext cx="7088378" cy="4031077"/>
          </a:xfrm>
          <a:prstGeom prst="rect">
            <a:avLst/>
          </a:prstGeom>
        </p:spPr>
        <p:txBody>
          <a:bodyPr/>
          <a:lstStyle/>
          <a:p>
            <a:endParaRPr lang="en-US"/>
          </a:p>
        </p:txBody>
      </p:sp>
    </p:spTree>
    <p:extLst>
      <p:ext uri="{BB962C8B-B14F-4D97-AF65-F5344CB8AC3E}">
        <p14:creationId xmlns:p14="http://schemas.microsoft.com/office/powerpoint/2010/main" val="97615920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86_Custom Layout">
    <p:spTree>
      <p:nvGrpSpPr>
        <p:cNvPr id="1" name=""/>
        <p:cNvGrpSpPr/>
        <p:nvPr/>
      </p:nvGrpSpPr>
      <p:grpSpPr>
        <a:xfrm>
          <a:off x="0" y="0"/>
          <a:ext cx="0" cy="0"/>
          <a:chOff x="0" y="0"/>
          <a:chExt cx="0" cy="0"/>
        </a:xfrm>
      </p:grpSpPr>
      <p:sp>
        <p:nvSpPr>
          <p:cNvPr id="7" name="Picture Placeholder 5"/>
          <p:cNvSpPr>
            <a:spLocks noGrp="1"/>
          </p:cNvSpPr>
          <p:nvPr>
            <p:ph type="pic" sz="quarter" idx="11" hasCustomPrompt="1"/>
          </p:nvPr>
        </p:nvSpPr>
        <p:spPr>
          <a:xfrm>
            <a:off x="1818639" y="1589290"/>
            <a:ext cx="2157394" cy="3817577"/>
          </a:xfrm>
          <a:prstGeom prst="rect">
            <a:avLst/>
          </a:prstGeom>
        </p:spPr>
        <p:txBody>
          <a:bodyPr/>
          <a:lstStyle>
            <a:lvl1pPr marL="0" indent="0" rtl="0">
              <a:buNone/>
              <a:defRPr/>
            </a:lvl1pPr>
          </a:lstStyle>
          <a:p>
            <a:r>
              <a:rPr lang="en-US" dirty="0"/>
              <a:t> </a:t>
            </a:r>
          </a:p>
        </p:txBody>
      </p:sp>
      <p:sp>
        <p:nvSpPr>
          <p:cNvPr id="6" name="Picture Placeholder 5"/>
          <p:cNvSpPr>
            <a:spLocks noGrp="1"/>
          </p:cNvSpPr>
          <p:nvPr>
            <p:ph type="pic" sz="quarter" idx="10" hasCustomPrompt="1"/>
          </p:nvPr>
        </p:nvSpPr>
        <p:spPr>
          <a:xfrm>
            <a:off x="2575877" y="1589290"/>
            <a:ext cx="2157394" cy="3817577"/>
          </a:xfrm>
          <a:prstGeom prst="rect">
            <a:avLst/>
          </a:prstGeom>
        </p:spPr>
        <p:txBody>
          <a:bodyPr/>
          <a:lstStyle>
            <a:lvl1pPr marL="0" indent="0">
              <a:buNone/>
              <a:defRPr/>
            </a:lvl1pPr>
          </a:lstStyle>
          <a:p>
            <a:r>
              <a:rPr lang="en-US" dirty="0"/>
              <a:t> </a:t>
            </a:r>
          </a:p>
        </p:txBody>
      </p:sp>
    </p:spTree>
    <p:extLst>
      <p:ext uri="{BB962C8B-B14F-4D97-AF65-F5344CB8AC3E}">
        <p14:creationId xmlns:p14="http://schemas.microsoft.com/office/powerpoint/2010/main" val="274851140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87_Custom Layout">
    <p:spTree>
      <p:nvGrpSpPr>
        <p:cNvPr id="1" name=""/>
        <p:cNvGrpSpPr/>
        <p:nvPr/>
      </p:nvGrpSpPr>
      <p:grpSpPr>
        <a:xfrm>
          <a:off x="0" y="0"/>
          <a:ext cx="0" cy="0"/>
          <a:chOff x="0" y="0"/>
          <a:chExt cx="0" cy="0"/>
        </a:xfrm>
      </p:grpSpPr>
      <p:sp>
        <p:nvSpPr>
          <p:cNvPr id="7" name="Picture Placeholder 6"/>
          <p:cNvSpPr>
            <a:spLocks noGrp="1"/>
          </p:cNvSpPr>
          <p:nvPr>
            <p:ph type="pic" sz="quarter" idx="10" hasCustomPrompt="1"/>
          </p:nvPr>
        </p:nvSpPr>
        <p:spPr>
          <a:xfrm>
            <a:off x="2497237" y="4289702"/>
            <a:ext cx="1027951" cy="1832532"/>
          </a:xfrm>
          <a:prstGeom prst="rect">
            <a:avLst/>
          </a:prstGeom>
        </p:spPr>
        <p:txBody>
          <a:bodyPr/>
          <a:lstStyle>
            <a:lvl1pPr marL="0" indent="0">
              <a:buNone/>
              <a:defRPr/>
            </a:lvl1pPr>
          </a:lstStyle>
          <a:p>
            <a:r>
              <a:rPr lang="en-US" dirty="0"/>
              <a:t> </a:t>
            </a:r>
          </a:p>
        </p:txBody>
      </p:sp>
      <p:sp>
        <p:nvSpPr>
          <p:cNvPr id="8" name="Picture Placeholder 6"/>
          <p:cNvSpPr>
            <a:spLocks noGrp="1"/>
          </p:cNvSpPr>
          <p:nvPr>
            <p:ph type="pic" sz="quarter" idx="11" hasCustomPrompt="1"/>
          </p:nvPr>
        </p:nvSpPr>
        <p:spPr>
          <a:xfrm>
            <a:off x="3476122" y="2615386"/>
            <a:ext cx="5246265" cy="3329490"/>
          </a:xfrm>
          <a:prstGeom prst="rect">
            <a:avLst/>
          </a:prstGeom>
        </p:spPr>
        <p:txBody>
          <a:bodyPr/>
          <a:lstStyle>
            <a:lvl1pPr marL="0" indent="0">
              <a:buNone/>
              <a:defRPr/>
            </a:lvl1pPr>
          </a:lstStyle>
          <a:p>
            <a:r>
              <a:rPr lang="en-US" dirty="0"/>
              <a:t> </a:t>
            </a:r>
          </a:p>
        </p:txBody>
      </p:sp>
      <p:sp>
        <p:nvSpPr>
          <p:cNvPr id="9" name="Picture Placeholder 6"/>
          <p:cNvSpPr>
            <a:spLocks noGrp="1"/>
          </p:cNvSpPr>
          <p:nvPr>
            <p:ph type="pic" sz="quarter" idx="12" hasCustomPrompt="1"/>
          </p:nvPr>
        </p:nvSpPr>
        <p:spPr>
          <a:xfrm>
            <a:off x="8491881" y="3291080"/>
            <a:ext cx="2098836" cy="2784641"/>
          </a:xfrm>
          <a:prstGeom prst="rect">
            <a:avLst/>
          </a:prstGeom>
        </p:spPr>
        <p:txBody>
          <a:bodyPr/>
          <a:lstStyle>
            <a:lvl1pPr marL="0" indent="0">
              <a:buNone/>
              <a:defRPr/>
            </a:lvl1pPr>
          </a:lstStyle>
          <a:p>
            <a:r>
              <a:rPr lang="en-US" dirty="0"/>
              <a:t> </a:t>
            </a:r>
          </a:p>
        </p:txBody>
      </p:sp>
    </p:spTree>
    <p:extLst>
      <p:ext uri="{BB962C8B-B14F-4D97-AF65-F5344CB8AC3E}">
        <p14:creationId xmlns:p14="http://schemas.microsoft.com/office/powerpoint/2010/main" val="154843266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88_Custom Layout">
    <p:spTree>
      <p:nvGrpSpPr>
        <p:cNvPr id="1" name=""/>
        <p:cNvGrpSpPr/>
        <p:nvPr/>
      </p:nvGrpSpPr>
      <p:grpSpPr>
        <a:xfrm>
          <a:off x="0" y="0"/>
          <a:ext cx="0" cy="0"/>
          <a:chOff x="0" y="0"/>
          <a:chExt cx="0" cy="0"/>
        </a:xfrm>
      </p:grpSpPr>
      <p:sp>
        <p:nvSpPr>
          <p:cNvPr id="19" name="Picture Placeholder 18"/>
          <p:cNvSpPr>
            <a:spLocks noGrp="1"/>
          </p:cNvSpPr>
          <p:nvPr>
            <p:ph type="pic" sz="quarter" idx="17"/>
          </p:nvPr>
        </p:nvSpPr>
        <p:spPr>
          <a:xfrm>
            <a:off x="0" y="0"/>
            <a:ext cx="12192000" cy="6858000"/>
          </a:xfrm>
          <a:prstGeom prst="rect">
            <a:avLst/>
          </a:prstGeom>
        </p:spPr>
        <p:txBody>
          <a:bodyPr/>
          <a:lstStyle/>
          <a:p>
            <a:endParaRPr lang="en-US"/>
          </a:p>
        </p:txBody>
      </p:sp>
      <p:sp>
        <p:nvSpPr>
          <p:cNvPr id="3" name="Rectangle 2"/>
          <p:cNvSpPr/>
          <p:nvPr userDrawn="1"/>
        </p:nvSpPr>
        <p:spPr>
          <a:xfrm>
            <a:off x="5071958" y="2449486"/>
            <a:ext cx="2069789" cy="3662557"/>
          </a:xfrm>
          <a:prstGeom prst="rect">
            <a:avLst/>
          </a:prstGeom>
          <a:solidFill>
            <a:srgbClr val="777777"/>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p:cNvSpPr/>
          <p:nvPr userDrawn="1"/>
        </p:nvSpPr>
        <p:spPr>
          <a:xfrm>
            <a:off x="2826708" y="2449486"/>
            <a:ext cx="2069789" cy="3662557"/>
          </a:xfrm>
          <a:prstGeom prst="rect">
            <a:avLst/>
          </a:prstGeom>
          <a:solidFill>
            <a:srgbClr val="7777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p:cNvSpPr/>
          <p:nvPr userDrawn="1"/>
        </p:nvSpPr>
        <p:spPr>
          <a:xfrm>
            <a:off x="669188" y="2449486"/>
            <a:ext cx="2069789" cy="3662557"/>
          </a:xfrm>
          <a:prstGeom prst="rect">
            <a:avLst/>
          </a:prstGeom>
          <a:solidFill>
            <a:srgbClr val="7777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p:cNvSpPr/>
          <p:nvPr userDrawn="1"/>
        </p:nvSpPr>
        <p:spPr>
          <a:xfrm>
            <a:off x="-1483547" y="2449486"/>
            <a:ext cx="2069789" cy="3662557"/>
          </a:xfrm>
          <a:prstGeom prst="rect">
            <a:avLst/>
          </a:prstGeom>
          <a:solidFill>
            <a:srgbClr val="7777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userDrawn="1"/>
        </p:nvSpPr>
        <p:spPr>
          <a:xfrm>
            <a:off x="11627463" y="2449486"/>
            <a:ext cx="2069789" cy="3662557"/>
          </a:xfrm>
          <a:prstGeom prst="rect">
            <a:avLst/>
          </a:prstGeom>
          <a:solidFill>
            <a:srgbClr val="7777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p:cNvSpPr/>
          <p:nvPr userDrawn="1"/>
        </p:nvSpPr>
        <p:spPr>
          <a:xfrm>
            <a:off x="9469943" y="2449486"/>
            <a:ext cx="2069789" cy="3662557"/>
          </a:xfrm>
          <a:prstGeom prst="rect">
            <a:avLst/>
          </a:prstGeom>
          <a:solidFill>
            <a:srgbClr val="7777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userDrawn="1"/>
        </p:nvSpPr>
        <p:spPr>
          <a:xfrm>
            <a:off x="7317208" y="2449486"/>
            <a:ext cx="2069789" cy="3662557"/>
          </a:xfrm>
          <a:prstGeom prst="rect">
            <a:avLst/>
          </a:prstGeom>
          <a:solidFill>
            <a:srgbClr val="7777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Picture Placeholder 10"/>
          <p:cNvSpPr>
            <a:spLocks noGrp="1"/>
          </p:cNvSpPr>
          <p:nvPr>
            <p:ph type="pic" sz="quarter" idx="10" hasCustomPrompt="1"/>
          </p:nvPr>
        </p:nvSpPr>
        <p:spPr>
          <a:xfrm>
            <a:off x="-1483547" y="2449485"/>
            <a:ext cx="2065004" cy="3662557"/>
          </a:xfrm>
          <a:prstGeom prst="rect">
            <a:avLst/>
          </a:prstGeom>
        </p:spPr>
        <p:txBody>
          <a:bodyPr/>
          <a:lstStyle>
            <a:lvl1pPr marL="0" indent="0">
              <a:buNone/>
              <a:defRPr/>
            </a:lvl1pPr>
          </a:lstStyle>
          <a:p>
            <a:r>
              <a:rPr lang="en-US" dirty="0"/>
              <a:t> </a:t>
            </a:r>
          </a:p>
        </p:txBody>
      </p:sp>
      <p:sp>
        <p:nvSpPr>
          <p:cNvPr id="12" name="Picture Placeholder 10"/>
          <p:cNvSpPr>
            <a:spLocks noGrp="1"/>
          </p:cNvSpPr>
          <p:nvPr>
            <p:ph type="pic" sz="quarter" idx="11" hasCustomPrompt="1"/>
          </p:nvPr>
        </p:nvSpPr>
        <p:spPr>
          <a:xfrm>
            <a:off x="673973" y="2449485"/>
            <a:ext cx="2065004" cy="3662557"/>
          </a:xfrm>
          <a:prstGeom prst="rect">
            <a:avLst/>
          </a:prstGeom>
        </p:spPr>
        <p:txBody>
          <a:bodyPr/>
          <a:lstStyle>
            <a:lvl1pPr marL="0" indent="0">
              <a:buNone/>
              <a:defRPr/>
            </a:lvl1pPr>
          </a:lstStyle>
          <a:p>
            <a:r>
              <a:rPr lang="en-US" dirty="0"/>
              <a:t> </a:t>
            </a:r>
          </a:p>
        </p:txBody>
      </p:sp>
      <p:sp>
        <p:nvSpPr>
          <p:cNvPr id="13" name="Picture Placeholder 10"/>
          <p:cNvSpPr>
            <a:spLocks noGrp="1"/>
          </p:cNvSpPr>
          <p:nvPr>
            <p:ph type="pic" sz="quarter" idx="12" hasCustomPrompt="1"/>
          </p:nvPr>
        </p:nvSpPr>
        <p:spPr>
          <a:xfrm>
            <a:off x="2821923" y="2449485"/>
            <a:ext cx="2065004" cy="3662557"/>
          </a:xfrm>
          <a:prstGeom prst="rect">
            <a:avLst/>
          </a:prstGeom>
        </p:spPr>
        <p:txBody>
          <a:bodyPr/>
          <a:lstStyle>
            <a:lvl1pPr marL="0" indent="0">
              <a:buNone/>
              <a:defRPr/>
            </a:lvl1pPr>
          </a:lstStyle>
          <a:p>
            <a:r>
              <a:rPr lang="en-US" dirty="0"/>
              <a:t> </a:t>
            </a:r>
          </a:p>
        </p:txBody>
      </p:sp>
      <p:sp>
        <p:nvSpPr>
          <p:cNvPr id="14" name="Picture Placeholder 10"/>
          <p:cNvSpPr>
            <a:spLocks noGrp="1"/>
          </p:cNvSpPr>
          <p:nvPr>
            <p:ph type="pic" sz="quarter" idx="13" hasCustomPrompt="1"/>
          </p:nvPr>
        </p:nvSpPr>
        <p:spPr>
          <a:xfrm>
            <a:off x="5062388" y="2449485"/>
            <a:ext cx="2065004" cy="3662557"/>
          </a:xfrm>
          <a:prstGeom prst="rect">
            <a:avLst/>
          </a:prstGeom>
        </p:spPr>
        <p:txBody>
          <a:bodyPr/>
          <a:lstStyle>
            <a:lvl1pPr marL="0" indent="0">
              <a:buNone/>
              <a:defRPr/>
            </a:lvl1pPr>
          </a:lstStyle>
          <a:p>
            <a:r>
              <a:rPr lang="en-US" dirty="0"/>
              <a:t> </a:t>
            </a:r>
          </a:p>
        </p:txBody>
      </p:sp>
      <p:sp>
        <p:nvSpPr>
          <p:cNvPr id="15" name="Picture Placeholder 10"/>
          <p:cNvSpPr>
            <a:spLocks noGrp="1"/>
          </p:cNvSpPr>
          <p:nvPr>
            <p:ph type="pic" sz="quarter" idx="14" hasCustomPrompt="1"/>
          </p:nvPr>
        </p:nvSpPr>
        <p:spPr>
          <a:xfrm>
            <a:off x="7312423" y="2449485"/>
            <a:ext cx="2065004" cy="3662557"/>
          </a:xfrm>
          <a:prstGeom prst="rect">
            <a:avLst/>
          </a:prstGeom>
        </p:spPr>
        <p:txBody>
          <a:bodyPr/>
          <a:lstStyle>
            <a:lvl1pPr marL="0" indent="0">
              <a:buNone/>
              <a:defRPr/>
            </a:lvl1pPr>
          </a:lstStyle>
          <a:p>
            <a:r>
              <a:rPr lang="en-US" dirty="0"/>
              <a:t> </a:t>
            </a:r>
          </a:p>
        </p:txBody>
      </p:sp>
      <p:sp>
        <p:nvSpPr>
          <p:cNvPr id="16" name="Picture Placeholder 10"/>
          <p:cNvSpPr>
            <a:spLocks noGrp="1"/>
          </p:cNvSpPr>
          <p:nvPr>
            <p:ph type="pic" sz="quarter" idx="15" hasCustomPrompt="1"/>
          </p:nvPr>
        </p:nvSpPr>
        <p:spPr>
          <a:xfrm>
            <a:off x="9472335" y="2449485"/>
            <a:ext cx="2065004" cy="3662557"/>
          </a:xfrm>
          <a:prstGeom prst="rect">
            <a:avLst/>
          </a:prstGeom>
        </p:spPr>
        <p:txBody>
          <a:bodyPr/>
          <a:lstStyle>
            <a:lvl1pPr marL="0" indent="0">
              <a:buNone/>
              <a:defRPr/>
            </a:lvl1pPr>
          </a:lstStyle>
          <a:p>
            <a:r>
              <a:rPr lang="en-US" dirty="0"/>
              <a:t> </a:t>
            </a:r>
          </a:p>
        </p:txBody>
      </p:sp>
      <p:sp>
        <p:nvSpPr>
          <p:cNvPr id="17" name="Picture Placeholder 10"/>
          <p:cNvSpPr>
            <a:spLocks noGrp="1"/>
          </p:cNvSpPr>
          <p:nvPr>
            <p:ph type="pic" sz="quarter" idx="16" hasCustomPrompt="1"/>
          </p:nvPr>
        </p:nvSpPr>
        <p:spPr>
          <a:xfrm>
            <a:off x="11622678" y="2449485"/>
            <a:ext cx="2065004" cy="3662557"/>
          </a:xfrm>
          <a:prstGeom prst="rect">
            <a:avLst/>
          </a:prstGeom>
        </p:spPr>
        <p:txBody>
          <a:bodyPr/>
          <a:lstStyle>
            <a:lvl1pPr marL="0" indent="0" rtl="0">
              <a:buNone/>
              <a:defRPr/>
            </a:lvl1pPr>
          </a:lstStyle>
          <a:p>
            <a:r>
              <a:rPr lang="en-US" dirty="0"/>
              <a:t> </a:t>
            </a:r>
          </a:p>
        </p:txBody>
      </p:sp>
      <p:sp>
        <p:nvSpPr>
          <p:cNvPr id="20" name="Title 1"/>
          <p:cNvSpPr>
            <a:spLocks noGrp="1"/>
          </p:cNvSpPr>
          <p:nvPr>
            <p:ph type="title" hasCustomPrompt="1"/>
          </p:nvPr>
        </p:nvSpPr>
        <p:spPr>
          <a:xfrm>
            <a:off x="1197070" y="653014"/>
            <a:ext cx="9797859" cy="431020"/>
          </a:xfrm>
          <a:prstGeom prst="rect">
            <a:avLst/>
          </a:prstGeom>
        </p:spPr>
        <p:txBody>
          <a:bodyPr/>
          <a:lstStyle>
            <a:lvl1pPr algn="ctr">
              <a:defRPr sz="3800" b="0" i="0" kern="0" spc="-50" baseline="0">
                <a:solidFill>
                  <a:schemeClr val="tx1"/>
                </a:solidFill>
                <a:latin typeface="Lato Black" panose="020F0A02020204030203" pitchFamily="34" charset="0"/>
                <a:ea typeface="Lato Black" panose="020F0A02020204030203" pitchFamily="34" charset="0"/>
                <a:cs typeface="Lato Black" panose="020F0A02020204030203" pitchFamily="34" charset="0"/>
              </a:defRPr>
            </a:lvl1pPr>
          </a:lstStyle>
          <a:p>
            <a:r>
              <a:rPr lang="en-US" dirty="0"/>
              <a:t>MAIN TITLE GOES HERE</a:t>
            </a:r>
          </a:p>
        </p:txBody>
      </p:sp>
      <p:sp>
        <p:nvSpPr>
          <p:cNvPr id="21" name="Text Placeholder 9"/>
          <p:cNvSpPr>
            <a:spLocks noGrp="1"/>
          </p:cNvSpPr>
          <p:nvPr>
            <p:ph type="body" sz="quarter" idx="18" hasCustomPrompt="1"/>
          </p:nvPr>
        </p:nvSpPr>
        <p:spPr>
          <a:xfrm>
            <a:off x="1197071" y="1185635"/>
            <a:ext cx="9797858" cy="338138"/>
          </a:xfrm>
          <a:prstGeom prst="rect">
            <a:avLst/>
          </a:prstGeom>
        </p:spPr>
        <p:txBody>
          <a:bodyPr/>
          <a:lstStyle>
            <a:lvl1pPr marL="0" indent="0" algn="ctr">
              <a:buNone/>
              <a:defRPr sz="1400" b="0" i="0">
                <a:solidFill>
                  <a:schemeClr val="tx1">
                    <a:lumMod val="60000"/>
                    <a:lumOff val="40000"/>
                  </a:schemeClr>
                </a:solidFill>
                <a:latin typeface="Lato" panose="020F0502020204030203" pitchFamily="34" charset="0"/>
                <a:ea typeface="Lato" panose="020F0502020204030203" pitchFamily="34" charset="0"/>
                <a:cs typeface="Lato" panose="020F0502020204030203" pitchFamily="34" charset="0"/>
              </a:defRPr>
            </a:lvl1pPr>
          </a:lstStyle>
          <a:p>
            <a:pPr lvl="0"/>
            <a:r>
              <a:rPr lang="de-DE" dirty="0"/>
              <a:t>Subtitle Goes Here. Lorem Ipsum Dolor Sit Amet, A Gravida Quis Wisi Elit Diam Sit Donec Libero.</a:t>
            </a:r>
            <a:endParaRPr lang="en-US" dirty="0"/>
          </a:p>
        </p:txBody>
      </p:sp>
    </p:spTree>
    <p:extLst>
      <p:ext uri="{BB962C8B-B14F-4D97-AF65-F5344CB8AC3E}">
        <p14:creationId xmlns:p14="http://schemas.microsoft.com/office/powerpoint/2010/main" val="59987012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89_Custom Layout">
    <p:spTree>
      <p:nvGrpSpPr>
        <p:cNvPr id="1" name=""/>
        <p:cNvGrpSpPr/>
        <p:nvPr/>
      </p:nvGrpSpPr>
      <p:grpSpPr>
        <a:xfrm>
          <a:off x="0" y="0"/>
          <a:ext cx="0" cy="0"/>
          <a:chOff x="0" y="0"/>
          <a:chExt cx="0" cy="0"/>
        </a:xfrm>
      </p:grpSpPr>
      <p:sp>
        <p:nvSpPr>
          <p:cNvPr id="9" name="Picture Placeholder 8"/>
          <p:cNvSpPr>
            <a:spLocks noGrp="1"/>
          </p:cNvSpPr>
          <p:nvPr>
            <p:ph type="pic" sz="quarter" idx="11"/>
          </p:nvPr>
        </p:nvSpPr>
        <p:spPr>
          <a:xfrm>
            <a:off x="0" y="0"/>
            <a:ext cx="12192000" cy="3841372"/>
          </a:xfrm>
          <a:prstGeom prst="rect">
            <a:avLst/>
          </a:prstGeom>
        </p:spPr>
        <p:txBody>
          <a:bodyPr/>
          <a:lstStyle/>
          <a:p>
            <a:endParaRPr lang="en-US"/>
          </a:p>
        </p:txBody>
      </p:sp>
      <p:sp>
        <p:nvSpPr>
          <p:cNvPr id="7" name="Picture Placeholder 6"/>
          <p:cNvSpPr>
            <a:spLocks noGrp="1"/>
          </p:cNvSpPr>
          <p:nvPr>
            <p:ph type="pic" sz="quarter" idx="10"/>
          </p:nvPr>
        </p:nvSpPr>
        <p:spPr>
          <a:xfrm>
            <a:off x="2049780" y="-246204"/>
            <a:ext cx="8092440" cy="2596896"/>
          </a:xfrm>
          <a:prstGeom prst="rect">
            <a:avLst/>
          </a:prstGeom>
          <a:solidFill>
            <a:schemeClr val="tx1">
              <a:lumMod val="40000"/>
              <a:lumOff val="60000"/>
            </a:schemeClr>
          </a:solidFill>
          <a:ln>
            <a:noFill/>
          </a:ln>
          <a:scene3d>
            <a:camera prst="perspectiveBelow">
              <a:rot lat="390000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800">
                <a:solidFill>
                  <a:schemeClr val="lt1"/>
                </a:solidFill>
              </a:defRPr>
            </a:lvl1pPr>
          </a:lstStyle>
          <a:p>
            <a:pPr marL="0" lvl="0" algn="ctr"/>
            <a:endParaRPr lang="en-US"/>
          </a:p>
        </p:txBody>
      </p:sp>
      <p:sp>
        <p:nvSpPr>
          <p:cNvPr id="11" name="Picture Placeholder 10"/>
          <p:cNvSpPr>
            <a:spLocks noGrp="1"/>
          </p:cNvSpPr>
          <p:nvPr>
            <p:ph type="pic" sz="quarter" idx="12"/>
          </p:nvPr>
        </p:nvSpPr>
        <p:spPr>
          <a:xfrm rot="21060000">
            <a:off x="1053986" y="2914527"/>
            <a:ext cx="1645920" cy="2907792"/>
          </a:xfrm>
          <a:prstGeom prst="rect">
            <a:avLst/>
          </a:prstGeom>
        </p:spPr>
        <p:txBody>
          <a:bodyPr/>
          <a:lstStyle/>
          <a:p>
            <a:endParaRPr lang="en-US"/>
          </a:p>
        </p:txBody>
      </p:sp>
    </p:spTree>
    <p:extLst>
      <p:ext uri="{BB962C8B-B14F-4D97-AF65-F5344CB8AC3E}">
        <p14:creationId xmlns:p14="http://schemas.microsoft.com/office/powerpoint/2010/main" val="318589777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BF89CFE-C93D-4B5C-8D4D-2133BAE3DBEA}" type="datetimeFigureOut">
              <a:rPr lang="en-US" smtClean="0"/>
              <a:t>9/13/2018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D0C7C6-A230-47F9-B233-63592062E17D}" type="slidenum">
              <a:rPr lang="en-US" smtClean="0"/>
              <a:t>‹#›</a:t>
            </a:fld>
            <a:endParaRPr lang="en-US"/>
          </a:p>
        </p:txBody>
      </p:sp>
    </p:spTree>
    <p:extLst>
      <p:ext uri="{BB962C8B-B14F-4D97-AF65-F5344CB8AC3E}">
        <p14:creationId xmlns:p14="http://schemas.microsoft.com/office/powerpoint/2010/main" val="1436990724"/>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90_Custom Layout">
    <p:spTree>
      <p:nvGrpSpPr>
        <p:cNvPr id="1" name=""/>
        <p:cNvGrpSpPr/>
        <p:nvPr/>
      </p:nvGrpSpPr>
      <p:grpSpPr>
        <a:xfrm>
          <a:off x="0" y="0"/>
          <a:ext cx="0" cy="0"/>
          <a:chOff x="0" y="0"/>
          <a:chExt cx="0" cy="0"/>
        </a:xfrm>
      </p:grpSpPr>
      <p:sp>
        <p:nvSpPr>
          <p:cNvPr id="8" name="Picture Placeholder 7"/>
          <p:cNvSpPr>
            <a:spLocks noGrp="1"/>
          </p:cNvSpPr>
          <p:nvPr>
            <p:ph type="pic" sz="quarter" idx="11"/>
          </p:nvPr>
        </p:nvSpPr>
        <p:spPr>
          <a:xfrm>
            <a:off x="0" y="0"/>
            <a:ext cx="12192000" cy="3429000"/>
          </a:xfrm>
          <a:prstGeom prst="rect">
            <a:avLst/>
          </a:prstGeom>
        </p:spPr>
        <p:txBody>
          <a:bodyPr/>
          <a:lstStyle/>
          <a:p>
            <a:endParaRPr lang="en-US"/>
          </a:p>
        </p:txBody>
      </p:sp>
      <p:sp>
        <p:nvSpPr>
          <p:cNvPr id="6" name="Picture Placeholder 5"/>
          <p:cNvSpPr>
            <a:spLocks noGrp="1"/>
          </p:cNvSpPr>
          <p:nvPr>
            <p:ph type="pic" sz="quarter" idx="10" hasCustomPrompt="1"/>
          </p:nvPr>
        </p:nvSpPr>
        <p:spPr>
          <a:xfrm>
            <a:off x="1042839" y="1651003"/>
            <a:ext cx="2409464" cy="4263623"/>
          </a:xfrm>
          <a:prstGeom prst="rect">
            <a:avLst/>
          </a:prstGeom>
        </p:spPr>
        <p:txBody>
          <a:bodyPr/>
          <a:lstStyle>
            <a:lvl1pPr marL="0" indent="0">
              <a:buNone/>
              <a:defRPr/>
            </a:lvl1pPr>
          </a:lstStyle>
          <a:p>
            <a:r>
              <a:rPr lang="en-US" dirty="0"/>
              <a:t> </a:t>
            </a:r>
          </a:p>
        </p:txBody>
      </p:sp>
    </p:spTree>
    <p:extLst>
      <p:ext uri="{BB962C8B-B14F-4D97-AF65-F5344CB8AC3E}">
        <p14:creationId xmlns:p14="http://schemas.microsoft.com/office/powerpoint/2010/main" val="424533723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91_Custom Layout">
    <p:spTree>
      <p:nvGrpSpPr>
        <p:cNvPr id="1" name=""/>
        <p:cNvGrpSpPr/>
        <p:nvPr/>
      </p:nvGrpSpPr>
      <p:grpSpPr>
        <a:xfrm>
          <a:off x="0" y="0"/>
          <a:ext cx="0" cy="0"/>
          <a:chOff x="0" y="0"/>
          <a:chExt cx="0" cy="0"/>
        </a:xfrm>
      </p:grpSpPr>
      <p:sp>
        <p:nvSpPr>
          <p:cNvPr id="12" name="Picture Placeholder 11"/>
          <p:cNvSpPr>
            <a:spLocks noGrp="1"/>
          </p:cNvSpPr>
          <p:nvPr>
            <p:ph type="pic" sz="quarter" idx="13"/>
          </p:nvPr>
        </p:nvSpPr>
        <p:spPr>
          <a:xfrm>
            <a:off x="0" y="3429000"/>
            <a:ext cx="12191999" cy="3429000"/>
          </a:xfrm>
          <a:prstGeom prst="rect">
            <a:avLst/>
          </a:prstGeom>
        </p:spPr>
        <p:txBody>
          <a:bodyPr/>
          <a:lstStyle/>
          <a:p>
            <a:endParaRPr lang="en-US"/>
          </a:p>
        </p:txBody>
      </p:sp>
      <p:sp>
        <p:nvSpPr>
          <p:cNvPr id="8" name="Picture Placeholder 7"/>
          <p:cNvSpPr>
            <a:spLocks noGrp="1"/>
          </p:cNvSpPr>
          <p:nvPr>
            <p:ph type="pic" sz="quarter" idx="10" hasCustomPrompt="1"/>
          </p:nvPr>
        </p:nvSpPr>
        <p:spPr>
          <a:xfrm>
            <a:off x="1955718" y="2531851"/>
            <a:ext cx="1518934" cy="1796361"/>
          </a:xfrm>
          <a:prstGeom prst="roundRect">
            <a:avLst>
              <a:gd name="adj" fmla="val 2453"/>
            </a:avLst>
          </a:prstGeom>
        </p:spPr>
        <p:txBody>
          <a:bodyPr/>
          <a:lstStyle>
            <a:lvl1pPr marL="0" indent="0">
              <a:buNone/>
              <a:defRPr/>
            </a:lvl1pPr>
          </a:lstStyle>
          <a:p>
            <a:r>
              <a:rPr lang="en-US" dirty="0"/>
              <a:t> </a:t>
            </a:r>
          </a:p>
        </p:txBody>
      </p:sp>
      <p:sp>
        <p:nvSpPr>
          <p:cNvPr id="9" name="Picture Placeholder 7"/>
          <p:cNvSpPr>
            <a:spLocks noGrp="1"/>
          </p:cNvSpPr>
          <p:nvPr>
            <p:ph type="pic" sz="quarter" idx="11" hasCustomPrompt="1"/>
          </p:nvPr>
        </p:nvSpPr>
        <p:spPr>
          <a:xfrm>
            <a:off x="5308958" y="2531851"/>
            <a:ext cx="1528075" cy="1796361"/>
          </a:xfrm>
          <a:prstGeom prst="roundRect">
            <a:avLst>
              <a:gd name="adj" fmla="val 2453"/>
            </a:avLst>
          </a:prstGeom>
        </p:spPr>
        <p:txBody>
          <a:bodyPr/>
          <a:lstStyle>
            <a:lvl1pPr marL="0" indent="0">
              <a:buNone/>
              <a:defRPr/>
            </a:lvl1pPr>
          </a:lstStyle>
          <a:p>
            <a:r>
              <a:rPr lang="en-US" dirty="0"/>
              <a:t> </a:t>
            </a:r>
          </a:p>
        </p:txBody>
      </p:sp>
      <p:sp>
        <p:nvSpPr>
          <p:cNvPr id="10" name="Picture Placeholder 7"/>
          <p:cNvSpPr>
            <a:spLocks noGrp="1"/>
          </p:cNvSpPr>
          <p:nvPr>
            <p:ph type="pic" sz="quarter" idx="12" hasCustomPrompt="1"/>
          </p:nvPr>
        </p:nvSpPr>
        <p:spPr>
          <a:xfrm>
            <a:off x="8587525" y="2531851"/>
            <a:ext cx="1528075" cy="1796361"/>
          </a:xfrm>
          <a:prstGeom prst="roundRect">
            <a:avLst>
              <a:gd name="adj" fmla="val 2453"/>
            </a:avLst>
          </a:prstGeom>
        </p:spPr>
        <p:txBody>
          <a:bodyPr/>
          <a:lstStyle>
            <a:lvl1pPr marL="0" indent="0" rtl="0">
              <a:buNone/>
              <a:defRPr/>
            </a:lvl1pPr>
          </a:lstStyle>
          <a:p>
            <a:r>
              <a:rPr lang="en-US" dirty="0"/>
              <a:t> </a:t>
            </a:r>
          </a:p>
        </p:txBody>
      </p:sp>
      <p:sp>
        <p:nvSpPr>
          <p:cNvPr id="13" name="Title 1"/>
          <p:cNvSpPr>
            <a:spLocks noGrp="1"/>
          </p:cNvSpPr>
          <p:nvPr>
            <p:ph type="title" hasCustomPrompt="1"/>
          </p:nvPr>
        </p:nvSpPr>
        <p:spPr>
          <a:xfrm>
            <a:off x="1197070" y="653014"/>
            <a:ext cx="9797859" cy="431020"/>
          </a:xfrm>
          <a:prstGeom prst="rect">
            <a:avLst/>
          </a:prstGeom>
        </p:spPr>
        <p:txBody>
          <a:bodyPr/>
          <a:lstStyle>
            <a:lvl1pPr algn="ctr">
              <a:defRPr sz="3800" b="0" i="0" kern="0" spc="-50" baseline="0">
                <a:solidFill>
                  <a:schemeClr val="tx1"/>
                </a:solidFill>
                <a:latin typeface="Lato Black" panose="020F0A02020204030203" pitchFamily="34" charset="0"/>
                <a:ea typeface="Lato Black" panose="020F0A02020204030203" pitchFamily="34" charset="0"/>
                <a:cs typeface="Lato Black" panose="020F0A02020204030203" pitchFamily="34" charset="0"/>
              </a:defRPr>
            </a:lvl1pPr>
          </a:lstStyle>
          <a:p>
            <a:r>
              <a:rPr lang="en-US" dirty="0"/>
              <a:t>MAIN TITLE GOES HERE</a:t>
            </a:r>
          </a:p>
        </p:txBody>
      </p:sp>
      <p:sp>
        <p:nvSpPr>
          <p:cNvPr id="14" name="Text Placeholder 9"/>
          <p:cNvSpPr>
            <a:spLocks noGrp="1"/>
          </p:cNvSpPr>
          <p:nvPr>
            <p:ph type="body" sz="quarter" idx="18" hasCustomPrompt="1"/>
          </p:nvPr>
        </p:nvSpPr>
        <p:spPr>
          <a:xfrm>
            <a:off x="1197071" y="1185635"/>
            <a:ext cx="9797858" cy="338138"/>
          </a:xfrm>
          <a:prstGeom prst="rect">
            <a:avLst/>
          </a:prstGeom>
        </p:spPr>
        <p:txBody>
          <a:bodyPr/>
          <a:lstStyle>
            <a:lvl1pPr marL="0" indent="0" algn="ctr">
              <a:buNone/>
              <a:defRPr sz="1400" b="0" i="0">
                <a:solidFill>
                  <a:schemeClr val="tx1">
                    <a:lumMod val="60000"/>
                    <a:lumOff val="40000"/>
                  </a:schemeClr>
                </a:solidFill>
                <a:latin typeface="Lato" panose="020F0502020204030203" pitchFamily="34" charset="0"/>
                <a:ea typeface="Lato" panose="020F0502020204030203" pitchFamily="34" charset="0"/>
                <a:cs typeface="Lato" panose="020F0502020204030203" pitchFamily="34" charset="0"/>
              </a:defRPr>
            </a:lvl1pPr>
          </a:lstStyle>
          <a:p>
            <a:pPr lvl="0"/>
            <a:r>
              <a:rPr lang="de-DE" dirty="0"/>
              <a:t>Subtitle Goes Here. Lorem Ipsum Dolor Sit Amet, A Gravida Quis Wisi Elit Diam Sit Donec Libero.</a:t>
            </a:r>
            <a:endParaRPr lang="en-US" dirty="0"/>
          </a:p>
        </p:txBody>
      </p:sp>
    </p:spTree>
    <p:extLst>
      <p:ext uri="{BB962C8B-B14F-4D97-AF65-F5344CB8AC3E}">
        <p14:creationId xmlns:p14="http://schemas.microsoft.com/office/powerpoint/2010/main" val="224209629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92_Custom Layout">
    <p:spTree>
      <p:nvGrpSpPr>
        <p:cNvPr id="1" name=""/>
        <p:cNvGrpSpPr/>
        <p:nvPr/>
      </p:nvGrpSpPr>
      <p:grpSpPr>
        <a:xfrm>
          <a:off x="0" y="0"/>
          <a:ext cx="0" cy="0"/>
          <a:chOff x="0" y="0"/>
          <a:chExt cx="0" cy="0"/>
        </a:xfrm>
      </p:grpSpPr>
      <p:sp>
        <p:nvSpPr>
          <p:cNvPr id="10" name="Picture Placeholder 1"/>
          <p:cNvSpPr>
            <a:spLocks noGrp="1"/>
          </p:cNvSpPr>
          <p:nvPr>
            <p:ph type="pic" sz="quarter" idx="10"/>
          </p:nvPr>
        </p:nvSpPr>
        <p:spPr>
          <a:xfrm>
            <a:off x="1236892" y="2225399"/>
            <a:ext cx="1904630" cy="3384223"/>
          </a:xfrm>
          <a:prstGeom prst="rect">
            <a:avLst/>
          </a:prstGeom>
        </p:spPr>
      </p:sp>
      <p:sp>
        <p:nvSpPr>
          <p:cNvPr id="11" name="Picture Placeholder 10"/>
          <p:cNvSpPr>
            <a:spLocks noGrp="1"/>
          </p:cNvSpPr>
          <p:nvPr>
            <p:ph type="pic" sz="quarter" idx="11"/>
          </p:nvPr>
        </p:nvSpPr>
        <p:spPr>
          <a:xfrm>
            <a:off x="6799006" y="2194933"/>
            <a:ext cx="1929713" cy="3414689"/>
          </a:xfrm>
          <a:prstGeom prst="rect">
            <a:avLst/>
          </a:prstGeom>
        </p:spPr>
      </p:sp>
      <p:sp>
        <p:nvSpPr>
          <p:cNvPr id="12" name="Picture Placeholder 17"/>
          <p:cNvSpPr>
            <a:spLocks noGrp="1"/>
          </p:cNvSpPr>
          <p:nvPr>
            <p:ph type="pic" sz="quarter" idx="12"/>
          </p:nvPr>
        </p:nvSpPr>
        <p:spPr>
          <a:xfrm>
            <a:off x="0" y="4702818"/>
            <a:ext cx="12191999" cy="2166617"/>
          </a:xfrm>
          <a:prstGeom prst="rect">
            <a:avLst/>
          </a:prstGeom>
        </p:spPr>
      </p:sp>
      <p:sp>
        <p:nvSpPr>
          <p:cNvPr id="13" name="Title 1"/>
          <p:cNvSpPr>
            <a:spLocks noGrp="1"/>
          </p:cNvSpPr>
          <p:nvPr>
            <p:ph type="title" hasCustomPrompt="1"/>
          </p:nvPr>
        </p:nvSpPr>
        <p:spPr>
          <a:xfrm>
            <a:off x="1197070" y="653014"/>
            <a:ext cx="9797859" cy="431020"/>
          </a:xfrm>
          <a:prstGeom prst="rect">
            <a:avLst/>
          </a:prstGeom>
        </p:spPr>
        <p:txBody>
          <a:bodyPr/>
          <a:lstStyle>
            <a:lvl1pPr algn="ctr">
              <a:defRPr sz="3800" b="0" i="0" kern="0" spc="-50" baseline="0">
                <a:solidFill>
                  <a:schemeClr val="tx1"/>
                </a:solidFill>
                <a:latin typeface="Lato Black" panose="020F0A02020204030203" pitchFamily="34" charset="0"/>
                <a:ea typeface="Lato Black" panose="020F0A02020204030203" pitchFamily="34" charset="0"/>
                <a:cs typeface="Lato Black" panose="020F0A02020204030203" pitchFamily="34" charset="0"/>
              </a:defRPr>
            </a:lvl1pPr>
          </a:lstStyle>
          <a:p>
            <a:r>
              <a:rPr lang="en-US" dirty="0"/>
              <a:t>MAIN TITLE GOES HERE</a:t>
            </a:r>
          </a:p>
        </p:txBody>
      </p:sp>
      <p:sp>
        <p:nvSpPr>
          <p:cNvPr id="14" name="Text Placeholder 9"/>
          <p:cNvSpPr>
            <a:spLocks noGrp="1"/>
          </p:cNvSpPr>
          <p:nvPr>
            <p:ph type="body" sz="quarter" idx="18" hasCustomPrompt="1"/>
          </p:nvPr>
        </p:nvSpPr>
        <p:spPr>
          <a:xfrm>
            <a:off x="1197071" y="1185635"/>
            <a:ext cx="9797858" cy="338138"/>
          </a:xfrm>
          <a:prstGeom prst="rect">
            <a:avLst/>
          </a:prstGeom>
        </p:spPr>
        <p:txBody>
          <a:bodyPr/>
          <a:lstStyle>
            <a:lvl1pPr marL="0" indent="0" algn="ctr">
              <a:buNone/>
              <a:defRPr sz="1400" b="0" i="0">
                <a:solidFill>
                  <a:schemeClr val="tx1">
                    <a:lumMod val="60000"/>
                    <a:lumOff val="40000"/>
                  </a:schemeClr>
                </a:solidFill>
                <a:latin typeface="Lato" panose="020F0502020204030203" pitchFamily="34" charset="0"/>
                <a:ea typeface="Lato" panose="020F0502020204030203" pitchFamily="34" charset="0"/>
                <a:cs typeface="Lato" panose="020F0502020204030203" pitchFamily="34" charset="0"/>
              </a:defRPr>
            </a:lvl1pPr>
          </a:lstStyle>
          <a:p>
            <a:pPr lvl="0"/>
            <a:r>
              <a:rPr lang="de-DE" dirty="0"/>
              <a:t>Subtitle Goes Here. Lorem Ipsum Dolor Sit Amet, A Gravida Quis Wisi Elit Diam Sit Donec Libero.</a:t>
            </a:r>
            <a:endParaRPr lang="en-US" dirty="0"/>
          </a:p>
        </p:txBody>
      </p:sp>
    </p:spTree>
    <p:extLst>
      <p:ext uri="{BB962C8B-B14F-4D97-AF65-F5344CB8AC3E}">
        <p14:creationId xmlns:p14="http://schemas.microsoft.com/office/powerpoint/2010/main" val="74420024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93_Custom Layout">
    <p:spTree>
      <p:nvGrpSpPr>
        <p:cNvPr id="1" name=""/>
        <p:cNvGrpSpPr/>
        <p:nvPr/>
      </p:nvGrpSpPr>
      <p:grpSpPr>
        <a:xfrm>
          <a:off x="0" y="0"/>
          <a:ext cx="0" cy="0"/>
          <a:chOff x="0" y="0"/>
          <a:chExt cx="0" cy="0"/>
        </a:xfrm>
      </p:grpSpPr>
      <p:sp>
        <p:nvSpPr>
          <p:cNvPr id="9" name="Picture Placeholder 6"/>
          <p:cNvSpPr>
            <a:spLocks noGrp="1"/>
          </p:cNvSpPr>
          <p:nvPr>
            <p:ph type="pic" sz="quarter" idx="12" hasCustomPrompt="1"/>
          </p:nvPr>
        </p:nvSpPr>
        <p:spPr>
          <a:xfrm>
            <a:off x="0" y="4702816"/>
            <a:ext cx="12192000" cy="2192863"/>
          </a:xfrm>
          <a:prstGeom prst="rect">
            <a:avLst/>
          </a:prstGeom>
        </p:spPr>
        <p:txBody>
          <a:bodyPr/>
          <a:lstStyle>
            <a:lvl1pPr marL="0" indent="0" rtl="0">
              <a:buNone/>
              <a:defRPr/>
            </a:lvl1pPr>
          </a:lstStyle>
          <a:p>
            <a:r>
              <a:rPr lang="en-US" dirty="0"/>
              <a:t> </a:t>
            </a:r>
          </a:p>
        </p:txBody>
      </p:sp>
      <p:sp>
        <p:nvSpPr>
          <p:cNvPr id="8" name="Picture Placeholder 6"/>
          <p:cNvSpPr>
            <a:spLocks noGrp="1"/>
          </p:cNvSpPr>
          <p:nvPr>
            <p:ph type="pic" sz="quarter" idx="11" hasCustomPrompt="1"/>
          </p:nvPr>
        </p:nvSpPr>
        <p:spPr>
          <a:xfrm>
            <a:off x="6339022" y="2194933"/>
            <a:ext cx="1929713" cy="3414689"/>
          </a:xfrm>
          <a:prstGeom prst="rect">
            <a:avLst/>
          </a:prstGeom>
        </p:spPr>
        <p:txBody>
          <a:bodyPr/>
          <a:lstStyle>
            <a:lvl1pPr marL="0" indent="0" rtl="0">
              <a:buNone/>
              <a:defRPr/>
            </a:lvl1pPr>
          </a:lstStyle>
          <a:p>
            <a:r>
              <a:rPr lang="en-US" dirty="0"/>
              <a:t> </a:t>
            </a:r>
          </a:p>
        </p:txBody>
      </p:sp>
      <p:sp>
        <p:nvSpPr>
          <p:cNvPr id="7" name="Picture Placeholder 6"/>
          <p:cNvSpPr>
            <a:spLocks noGrp="1"/>
          </p:cNvSpPr>
          <p:nvPr>
            <p:ph type="pic" sz="quarter" idx="10" hasCustomPrompt="1"/>
          </p:nvPr>
        </p:nvSpPr>
        <p:spPr>
          <a:xfrm>
            <a:off x="3968220" y="2225399"/>
            <a:ext cx="1904630" cy="3384223"/>
          </a:xfrm>
          <a:prstGeom prst="rect">
            <a:avLst/>
          </a:prstGeom>
        </p:spPr>
        <p:txBody>
          <a:bodyPr/>
          <a:lstStyle>
            <a:lvl1pPr marL="0" indent="0">
              <a:buNone/>
              <a:defRPr/>
            </a:lvl1pPr>
          </a:lstStyle>
          <a:p>
            <a:r>
              <a:rPr lang="en-US" dirty="0"/>
              <a:t> </a:t>
            </a:r>
          </a:p>
        </p:txBody>
      </p:sp>
      <p:sp>
        <p:nvSpPr>
          <p:cNvPr id="10" name="Title 1"/>
          <p:cNvSpPr>
            <a:spLocks noGrp="1"/>
          </p:cNvSpPr>
          <p:nvPr>
            <p:ph type="title" hasCustomPrompt="1"/>
          </p:nvPr>
        </p:nvSpPr>
        <p:spPr>
          <a:xfrm>
            <a:off x="1197070" y="653014"/>
            <a:ext cx="9797859" cy="431020"/>
          </a:xfrm>
          <a:prstGeom prst="rect">
            <a:avLst/>
          </a:prstGeom>
        </p:spPr>
        <p:txBody>
          <a:bodyPr/>
          <a:lstStyle>
            <a:lvl1pPr algn="ctr">
              <a:defRPr sz="3800" b="0" i="0" kern="0" spc="-50" baseline="0">
                <a:solidFill>
                  <a:schemeClr val="tx1"/>
                </a:solidFill>
                <a:latin typeface="Lato Black" panose="020F0A02020204030203" pitchFamily="34" charset="0"/>
                <a:ea typeface="Lato Black" panose="020F0A02020204030203" pitchFamily="34" charset="0"/>
                <a:cs typeface="Lato Black" panose="020F0A02020204030203" pitchFamily="34" charset="0"/>
              </a:defRPr>
            </a:lvl1pPr>
          </a:lstStyle>
          <a:p>
            <a:r>
              <a:rPr lang="en-US" dirty="0"/>
              <a:t>MAIN TITLE GOES HERE</a:t>
            </a:r>
          </a:p>
        </p:txBody>
      </p:sp>
      <p:sp>
        <p:nvSpPr>
          <p:cNvPr id="11" name="Text Placeholder 9"/>
          <p:cNvSpPr>
            <a:spLocks noGrp="1"/>
          </p:cNvSpPr>
          <p:nvPr>
            <p:ph type="body" sz="quarter" idx="18" hasCustomPrompt="1"/>
          </p:nvPr>
        </p:nvSpPr>
        <p:spPr>
          <a:xfrm>
            <a:off x="1197071" y="1185635"/>
            <a:ext cx="9797858" cy="338138"/>
          </a:xfrm>
          <a:prstGeom prst="rect">
            <a:avLst/>
          </a:prstGeom>
        </p:spPr>
        <p:txBody>
          <a:bodyPr/>
          <a:lstStyle>
            <a:lvl1pPr marL="0" indent="0" algn="ctr">
              <a:buNone/>
              <a:defRPr sz="1400" b="0" i="0">
                <a:solidFill>
                  <a:schemeClr val="tx1">
                    <a:lumMod val="60000"/>
                    <a:lumOff val="40000"/>
                  </a:schemeClr>
                </a:solidFill>
                <a:latin typeface="Lato" panose="020F0502020204030203" pitchFamily="34" charset="0"/>
                <a:ea typeface="Lato" panose="020F0502020204030203" pitchFamily="34" charset="0"/>
                <a:cs typeface="Lato" panose="020F0502020204030203" pitchFamily="34" charset="0"/>
              </a:defRPr>
            </a:lvl1pPr>
          </a:lstStyle>
          <a:p>
            <a:pPr lvl="0"/>
            <a:r>
              <a:rPr lang="de-DE" dirty="0"/>
              <a:t>Subtitle Goes Here. Lorem Ipsum Dolor Sit Amet, A Gravida Quis Wisi Elit Diam Sit Donec Libero.</a:t>
            </a:r>
            <a:endParaRPr lang="en-US" dirty="0"/>
          </a:p>
        </p:txBody>
      </p:sp>
    </p:spTree>
    <p:extLst>
      <p:ext uri="{BB962C8B-B14F-4D97-AF65-F5344CB8AC3E}">
        <p14:creationId xmlns:p14="http://schemas.microsoft.com/office/powerpoint/2010/main" val="96900527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94_Custom Layout">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srcRect t="12607" b="9327"/>
          <a:stretch/>
        </p:blipFill>
        <p:spPr>
          <a:xfrm>
            <a:off x="621124" y="0"/>
            <a:ext cx="4977426" cy="6858001"/>
          </a:xfrm>
          <a:prstGeom prst="rect">
            <a:avLst/>
          </a:prstGeom>
        </p:spPr>
      </p:pic>
      <p:sp>
        <p:nvSpPr>
          <p:cNvPr id="6" name="Picture Placeholder 5"/>
          <p:cNvSpPr>
            <a:spLocks noGrp="1"/>
          </p:cNvSpPr>
          <p:nvPr>
            <p:ph type="pic" sz="quarter" idx="10" hasCustomPrompt="1"/>
          </p:nvPr>
        </p:nvSpPr>
        <p:spPr>
          <a:xfrm>
            <a:off x="1313710" y="1313007"/>
            <a:ext cx="3493517" cy="3995295"/>
          </a:xfrm>
          <a:prstGeom prst="roundRect">
            <a:avLst>
              <a:gd name="adj" fmla="val 2053"/>
            </a:avLst>
          </a:prstGeom>
        </p:spPr>
        <p:txBody>
          <a:bodyPr/>
          <a:lstStyle>
            <a:lvl1pPr marL="0" indent="0">
              <a:buNone/>
              <a:defRPr/>
            </a:lvl1pPr>
          </a:lstStyle>
          <a:p>
            <a:r>
              <a:rPr lang="en-US" dirty="0"/>
              <a:t> </a:t>
            </a:r>
          </a:p>
        </p:txBody>
      </p:sp>
    </p:spTree>
    <p:extLst>
      <p:ext uri="{BB962C8B-B14F-4D97-AF65-F5344CB8AC3E}">
        <p14:creationId xmlns:p14="http://schemas.microsoft.com/office/powerpoint/2010/main" val="329513589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95_Custom Layout">
    <p:spTree>
      <p:nvGrpSpPr>
        <p:cNvPr id="1" name=""/>
        <p:cNvGrpSpPr/>
        <p:nvPr/>
      </p:nvGrpSpPr>
      <p:grpSpPr>
        <a:xfrm>
          <a:off x="0" y="0"/>
          <a:ext cx="0" cy="0"/>
          <a:chOff x="0" y="0"/>
          <a:chExt cx="0" cy="0"/>
        </a:xfrm>
      </p:grpSpPr>
      <p:sp>
        <p:nvSpPr>
          <p:cNvPr id="7" name="Picture Placeholder 6"/>
          <p:cNvSpPr>
            <a:spLocks noGrp="1"/>
          </p:cNvSpPr>
          <p:nvPr>
            <p:ph type="pic" sz="quarter" idx="11" hasCustomPrompt="1"/>
          </p:nvPr>
        </p:nvSpPr>
        <p:spPr>
          <a:xfrm>
            <a:off x="0" y="0"/>
            <a:ext cx="12192000" cy="6858000"/>
          </a:xfrm>
          <a:prstGeom prst="rect">
            <a:avLst/>
          </a:prstGeom>
        </p:spPr>
        <p:txBody>
          <a:bodyPr/>
          <a:lstStyle>
            <a:lvl1pPr marL="0" indent="0">
              <a:buNone/>
              <a:defRPr/>
            </a:lvl1pPr>
          </a:lstStyle>
          <a:p>
            <a:r>
              <a:rPr lang="en-US" dirty="0"/>
              <a:t> </a:t>
            </a:r>
          </a:p>
        </p:txBody>
      </p:sp>
      <p:sp>
        <p:nvSpPr>
          <p:cNvPr id="5" name="Picture Placeholder 4"/>
          <p:cNvSpPr>
            <a:spLocks noGrp="1"/>
          </p:cNvSpPr>
          <p:nvPr>
            <p:ph type="pic" sz="quarter" idx="10" hasCustomPrompt="1"/>
          </p:nvPr>
        </p:nvSpPr>
        <p:spPr>
          <a:xfrm>
            <a:off x="6633037" y="862324"/>
            <a:ext cx="5670000" cy="3576251"/>
          </a:xfrm>
          <a:prstGeom prst="rect">
            <a:avLst/>
          </a:prstGeom>
        </p:spPr>
        <p:txBody>
          <a:bodyPr/>
          <a:lstStyle>
            <a:lvl1pPr marL="0" indent="0">
              <a:buNone/>
              <a:defRPr/>
            </a:lvl1pPr>
          </a:lstStyle>
          <a:p>
            <a:r>
              <a:rPr lang="en-US" dirty="0"/>
              <a:t> </a:t>
            </a:r>
          </a:p>
        </p:txBody>
      </p:sp>
    </p:spTree>
    <p:extLst>
      <p:ext uri="{BB962C8B-B14F-4D97-AF65-F5344CB8AC3E}">
        <p14:creationId xmlns:p14="http://schemas.microsoft.com/office/powerpoint/2010/main" val="116544084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96_Custom Layout">
    <p:spTree>
      <p:nvGrpSpPr>
        <p:cNvPr id="1" name=""/>
        <p:cNvGrpSpPr/>
        <p:nvPr/>
      </p:nvGrpSpPr>
      <p:grpSpPr>
        <a:xfrm>
          <a:off x="0" y="0"/>
          <a:ext cx="0" cy="0"/>
          <a:chOff x="0" y="0"/>
          <a:chExt cx="0" cy="0"/>
        </a:xfrm>
      </p:grpSpPr>
      <p:sp>
        <p:nvSpPr>
          <p:cNvPr id="7" name="Picture Placeholder 6"/>
          <p:cNvSpPr>
            <a:spLocks noGrp="1"/>
          </p:cNvSpPr>
          <p:nvPr>
            <p:ph type="pic" sz="quarter" idx="10" hasCustomPrompt="1"/>
          </p:nvPr>
        </p:nvSpPr>
        <p:spPr>
          <a:xfrm>
            <a:off x="6599135" y="1861841"/>
            <a:ext cx="1836593" cy="3249908"/>
          </a:xfrm>
          <a:prstGeom prst="rect">
            <a:avLst/>
          </a:prstGeom>
        </p:spPr>
        <p:txBody>
          <a:bodyPr/>
          <a:lstStyle>
            <a:lvl1pPr marL="0" indent="0">
              <a:buNone/>
              <a:defRPr/>
            </a:lvl1pPr>
          </a:lstStyle>
          <a:p>
            <a:r>
              <a:rPr lang="en-US" dirty="0"/>
              <a:t> </a:t>
            </a:r>
          </a:p>
        </p:txBody>
      </p:sp>
      <p:sp>
        <p:nvSpPr>
          <p:cNvPr id="8" name="Picture Placeholder 6"/>
          <p:cNvSpPr>
            <a:spLocks noGrp="1"/>
          </p:cNvSpPr>
          <p:nvPr>
            <p:ph type="pic" sz="quarter" idx="11" hasCustomPrompt="1"/>
          </p:nvPr>
        </p:nvSpPr>
        <p:spPr>
          <a:xfrm>
            <a:off x="8941103" y="1861841"/>
            <a:ext cx="1836593" cy="3249908"/>
          </a:xfrm>
          <a:prstGeom prst="rect">
            <a:avLst/>
          </a:prstGeom>
        </p:spPr>
        <p:txBody>
          <a:bodyPr/>
          <a:lstStyle>
            <a:lvl1pPr marL="0" indent="0">
              <a:buNone/>
              <a:defRPr/>
            </a:lvl1pPr>
          </a:lstStyle>
          <a:p>
            <a:r>
              <a:rPr lang="en-US" dirty="0"/>
              <a:t> </a:t>
            </a:r>
          </a:p>
        </p:txBody>
      </p:sp>
      <p:sp>
        <p:nvSpPr>
          <p:cNvPr id="9" name="Picture Placeholder 6"/>
          <p:cNvSpPr>
            <a:spLocks noGrp="1"/>
          </p:cNvSpPr>
          <p:nvPr>
            <p:ph type="pic" sz="quarter" idx="12" hasCustomPrompt="1"/>
          </p:nvPr>
        </p:nvSpPr>
        <p:spPr>
          <a:xfrm>
            <a:off x="7666622" y="1682070"/>
            <a:ext cx="2045780" cy="3620075"/>
          </a:xfrm>
          <a:prstGeom prst="rect">
            <a:avLst/>
          </a:prstGeom>
        </p:spPr>
        <p:txBody>
          <a:bodyPr/>
          <a:lstStyle>
            <a:lvl1pPr marL="0" indent="0">
              <a:buNone/>
              <a:defRPr/>
            </a:lvl1pPr>
          </a:lstStyle>
          <a:p>
            <a:r>
              <a:rPr lang="en-US" dirty="0"/>
              <a:t> </a:t>
            </a:r>
          </a:p>
        </p:txBody>
      </p:sp>
    </p:spTree>
    <p:extLst>
      <p:ext uri="{BB962C8B-B14F-4D97-AF65-F5344CB8AC3E}">
        <p14:creationId xmlns:p14="http://schemas.microsoft.com/office/powerpoint/2010/main" val="185960413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97_Custom Layou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rot="2280000">
            <a:off x="5395448" y="-1746542"/>
            <a:ext cx="7955280" cy="4626864"/>
          </a:xfrm>
          <a:prstGeom prst="rect">
            <a:avLst/>
          </a:prstGeom>
        </p:spPr>
        <p:txBody>
          <a:bodyPr/>
          <a:lstStyle/>
          <a:p>
            <a:endParaRPr lang="en-US" dirty="0"/>
          </a:p>
        </p:txBody>
      </p:sp>
    </p:spTree>
    <p:extLst>
      <p:ext uri="{BB962C8B-B14F-4D97-AF65-F5344CB8AC3E}">
        <p14:creationId xmlns:p14="http://schemas.microsoft.com/office/powerpoint/2010/main" val="298981123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98_Custom Layout">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3216246" y="4566405"/>
            <a:ext cx="2595252" cy="1627531"/>
          </a:xfrm>
          <a:prstGeom prst="rect">
            <a:avLst/>
          </a:prstGeom>
        </p:spPr>
        <p:txBody>
          <a:bodyPr/>
          <a:lstStyle/>
          <a:p>
            <a:endParaRPr lang="en-US"/>
          </a:p>
        </p:txBody>
      </p:sp>
      <p:sp>
        <p:nvSpPr>
          <p:cNvPr id="7" name="Picture Placeholder 5"/>
          <p:cNvSpPr>
            <a:spLocks noGrp="1"/>
          </p:cNvSpPr>
          <p:nvPr>
            <p:ph type="pic" sz="quarter" idx="11"/>
          </p:nvPr>
        </p:nvSpPr>
        <p:spPr>
          <a:xfrm>
            <a:off x="5308391" y="3790461"/>
            <a:ext cx="3209723" cy="1806756"/>
          </a:xfrm>
          <a:prstGeom prst="rect">
            <a:avLst/>
          </a:prstGeom>
        </p:spPr>
        <p:txBody>
          <a:bodyPr/>
          <a:lstStyle/>
          <a:p>
            <a:endParaRPr lang="en-US"/>
          </a:p>
        </p:txBody>
      </p:sp>
    </p:spTree>
    <p:extLst>
      <p:ext uri="{BB962C8B-B14F-4D97-AF65-F5344CB8AC3E}">
        <p14:creationId xmlns:p14="http://schemas.microsoft.com/office/powerpoint/2010/main" val="29960314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99_Custom Layout">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0" y="0"/>
            <a:ext cx="12192000" cy="2997200"/>
          </a:xfrm>
          <a:prstGeom prst="rect">
            <a:avLst/>
          </a:prstGeom>
        </p:spPr>
        <p:txBody>
          <a:bodyPr/>
          <a:lstStyle/>
          <a:p>
            <a:endParaRPr lang="en-US"/>
          </a:p>
        </p:txBody>
      </p:sp>
      <p:sp>
        <p:nvSpPr>
          <p:cNvPr id="8" name="Picture Placeholder 7"/>
          <p:cNvSpPr>
            <a:spLocks noGrp="1"/>
          </p:cNvSpPr>
          <p:nvPr>
            <p:ph type="pic" sz="quarter" idx="11"/>
          </p:nvPr>
        </p:nvSpPr>
        <p:spPr>
          <a:xfrm>
            <a:off x="3591285" y="495982"/>
            <a:ext cx="4992624" cy="2864889"/>
          </a:xfrm>
          <a:prstGeom prst="rect">
            <a:avLst/>
          </a:prstGeom>
        </p:spPr>
        <p:txBody>
          <a:bodyPr/>
          <a:lstStyle/>
          <a:p>
            <a:endParaRPr lang="en-US"/>
          </a:p>
        </p:txBody>
      </p:sp>
    </p:spTree>
    <p:extLst>
      <p:ext uri="{BB962C8B-B14F-4D97-AF65-F5344CB8AC3E}">
        <p14:creationId xmlns:p14="http://schemas.microsoft.com/office/powerpoint/2010/main" val="425659962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 Subtitle">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1197070" y="653014"/>
            <a:ext cx="9797859" cy="431020"/>
          </a:xfrm>
          <a:prstGeom prst="rect">
            <a:avLst/>
          </a:prstGeom>
        </p:spPr>
        <p:txBody>
          <a:bodyPr/>
          <a:lstStyle>
            <a:lvl1pPr algn="ctr">
              <a:defRPr sz="3800" b="0" i="0" kern="0" spc="-50" baseline="0">
                <a:solidFill>
                  <a:schemeClr val="tx1"/>
                </a:solidFill>
                <a:latin typeface="Lato Black" panose="020F0A02020204030203" pitchFamily="34" charset="0"/>
                <a:ea typeface="Lato Black" panose="020F0A02020204030203" pitchFamily="34" charset="0"/>
                <a:cs typeface="Lato Black" panose="020F0A02020204030203" pitchFamily="34" charset="0"/>
              </a:defRPr>
            </a:lvl1pPr>
          </a:lstStyle>
          <a:p>
            <a:r>
              <a:rPr lang="en-US" dirty="0"/>
              <a:t>MAIN TITLE GOES HERE</a:t>
            </a:r>
          </a:p>
        </p:txBody>
      </p:sp>
      <p:sp>
        <p:nvSpPr>
          <p:cNvPr id="8" name="Text Placeholder 9"/>
          <p:cNvSpPr>
            <a:spLocks noGrp="1"/>
          </p:cNvSpPr>
          <p:nvPr>
            <p:ph type="body" sz="quarter" idx="14" hasCustomPrompt="1"/>
          </p:nvPr>
        </p:nvSpPr>
        <p:spPr>
          <a:xfrm>
            <a:off x="1197071" y="1185635"/>
            <a:ext cx="9797858" cy="338138"/>
          </a:xfrm>
          <a:prstGeom prst="rect">
            <a:avLst/>
          </a:prstGeom>
        </p:spPr>
        <p:txBody>
          <a:bodyPr/>
          <a:lstStyle>
            <a:lvl1pPr marL="0" indent="0" algn="ctr">
              <a:buNone/>
              <a:defRPr sz="1400" b="0" i="0">
                <a:solidFill>
                  <a:schemeClr val="tx1">
                    <a:lumMod val="60000"/>
                    <a:lumOff val="40000"/>
                  </a:schemeClr>
                </a:solidFill>
                <a:latin typeface="Lato" panose="020F0502020204030203" pitchFamily="34" charset="0"/>
                <a:ea typeface="Lato" panose="020F0502020204030203" pitchFamily="34" charset="0"/>
                <a:cs typeface="Lato" panose="020F0502020204030203" pitchFamily="34" charset="0"/>
              </a:defRPr>
            </a:lvl1pPr>
          </a:lstStyle>
          <a:p>
            <a:pPr lvl="0"/>
            <a:r>
              <a:rPr lang="de-DE" dirty="0"/>
              <a:t>Subtitle Goes Here. Lorem Ipsum Dolor Sit Amet, A Gravida Quis Wisi Elit Diam Sit Donec Libero.</a:t>
            </a:r>
            <a:endParaRPr lang="en-US" dirty="0"/>
          </a:p>
        </p:txBody>
      </p:sp>
    </p:spTree>
    <p:extLst>
      <p:ext uri="{BB962C8B-B14F-4D97-AF65-F5344CB8AC3E}">
        <p14:creationId xmlns:p14="http://schemas.microsoft.com/office/powerpoint/2010/main" val="51387685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hf hdr="0" ftr="0" dt="0"/>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100_Custom Layou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5130484" y="-647114"/>
            <a:ext cx="11016427" cy="6852498"/>
          </a:xfrm>
          <a:prstGeom prst="rect">
            <a:avLst/>
          </a:prstGeom>
        </p:spPr>
      </p:pic>
      <p:sp>
        <p:nvSpPr>
          <p:cNvPr id="25" name="Picture Placeholder 24"/>
          <p:cNvSpPr>
            <a:spLocks noGrp="1"/>
          </p:cNvSpPr>
          <p:nvPr>
            <p:ph type="pic" sz="quarter" idx="10" hasCustomPrompt="1"/>
          </p:nvPr>
        </p:nvSpPr>
        <p:spPr>
          <a:xfrm>
            <a:off x="6633589" y="-50234"/>
            <a:ext cx="1243584" cy="1243584"/>
          </a:xfrm>
          <a:prstGeom prst="rect">
            <a:avLst/>
          </a:prstGeom>
        </p:spPr>
        <p:txBody>
          <a:bodyPr/>
          <a:lstStyle>
            <a:lvl1pPr marL="0" indent="0">
              <a:buNone/>
              <a:defRPr/>
            </a:lvl1pPr>
          </a:lstStyle>
          <a:p>
            <a:r>
              <a:rPr lang="en-US" dirty="0"/>
              <a:t> </a:t>
            </a:r>
          </a:p>
        </p:txBody>
      </p:sp>
      <p:sp>
        <p:nvSpPr>
          <p:cNvPr id="26" name="Picture Placeholder 24"/>
          <p:cNvSpPr>
            <a:spLocks noGrp="1"/>
          </p:cNvSpPr>
          <p:nvPr>
            <p:ph type="pic" sz="quarter" idx="11" hasCustomPrompt="1"/>
          </p:nvPr>
        </p:nvSpPr>
        <p:spPr>
          <a:xfrm>
            <a:off x="7878274" y="-50234"/>
            <a:ext cx="1243584" cy="1243584"/>
          </a:xfrm>
          <a:prstGeom prst="rect">
            <a:avLst/>
          </a:prstGeom>
        </p:spPr>
        <p:txBody>
          <a:bodyPr/>
          <a:lstStyle>
            <a:lvl1pPr marL="0" indent="0">
              <a:buNone/>
              <a:defRPr/>
            </a:lvl1pPr>
          </a:lstStyle>
          <a:p>
            <a:r>
              <a:rPr lang="en-US" dirty="0"/>
              <a:t> </a:t>
            </a:r>
          </a:p>
        </p:txBody>
      </p:sp>
      <p:sp>
        <p:nvSpPr>
          <p:cNvPr id="27" name="Picture Placeholder 24"/>
          <p:cNvSpPr>
            <a:spLocks noGrp="1"/>
          </p:cNvSpPr>
          <p:nvPr>
            <p:ph type="pic" sz="quarter" idx="12" hasCustomPrompt="1"/>
          </p:nvPr>
        </p:nvSpPr>
        <p:spPr>
          <a:xfrm>
            <a:off x="9122592" y="-50234"/>
            <a:ext cx="1243584" cy="1243584"/>
          </a:xfrm>
          <a:prstGeom prst="rect">
            <a:avLst/>
          </a:prstGeom>
        </p:spPr>
        <p:txBody>
          <a:bodyPr/>
          <a:lstStyle>
            <a:lvl1pPr marL="0" indent="0" rtl="0">
              <a:buNone/>
              <a:defRPr/>
            </a:lvl1pPr>
          </a:lstStyle>
          <a:p>
            <a:r>
              <a:rPr lang="en-US" dirty="0"/>
              <a:t> </a:t>
            </a:r>
          </a:p>
        </p:txBody>
      </p:sp>
      <p:sp>
        <p:nvSpPr>
          <p:cNvPr id="28" name="Picture Placeholder 24"/>
          <p:cNvSpPr>
            <a:spLocks noGrp="1"/>
          </p:cNvSpPr>
          <p:nvPr>
            <p:ph type="pic" sz="quarter" idx="13" hasCustomPrompt="1"/>
          </p:nvPr>
        </p:nvSpPr>
        <p:spPr>
          <a:xfrm>
            <a:off x="10366910" y="-50234"/>
            <a:ext cx="1243584" cy="1243584"/>
          </a:xfrm>
          <a:prstGeom prst="rect">
            <a:avLst/>
          </a:prstGeom>
        </p:spPr>
        <p:txBody>
          <a:bodyPr/>
          <a:lstStyle>
            <a:lvl1pPr marL="0" indent="0" rtl="0">
              <a:buNone/>
              <a:defRPr/>
            </a:lvl1pPr>
          </a:lstStyle>
          <a:p>
            <a:r>
              <a:rPr lang="en-US" dirty="0"/>
              <a:t> </a:t>
            </a:r>
          </a:p>
        </p:txBody>
      </p:sp>
      <p:sp>
        <p:nvSpPr>
          <p:cNvPr id="29" name="Picture Placeholder 24"/>
          <p:cNvSpPr>
            <a:spLocks noGrp="1"/>
          </p:cNvSpPr>
          <p:nvPr>
            <p:ph type="pic" sz="quarter" idx="14" hasCustomPrompt="1"/>
          </p:nvPr>
        </p:nvSpPr>
        <p:spPr>
          <a:xfrm>
            <a:off x="11611228" y="-50234"/>
            <a:ext cx="1243584" cy="1243584"/>
          </a:xfrm>
          <a:prstGeom prst="rect">
            <a:avLst/>
          </a:prstGeom>
        </p:spPr>
        <p:txBody>
          <a:bodyPr/>
          <a:lstStyle>
            <a:lvl1pPr marL="0" indent="0" rtl="0">
              <a:buNone/>
              <a:defRPr/>
            </a:lvl1pPr>
          </a:lstStyle>
          <a:p>
            <a:r>
              <a:rPr lang="en-US" dirty="0"/>
              <a:t> </a:t>
            </a:r>
          </a:p>
        </p:txBody>
      </p:sp>
      <p:sp>
        <p:nvSpPr>
          <p:cNvPr id="30" name="Picture Placeholder 24"/>
          <p:cNvSpPr>
            <a:spLocks noGrp="1"/>
          </p:cNvSpPr>
          <p:nvPr>
            <p:ph type="pic" sz="quarter" idx="15" hasCustomPrompt="1"/>
          </p:nvPr>
        </p:nvSpPr>
        <p:spPr>
          <a:xfrm>
            <a:off x="6633589" y="1203473"/>
            <a:ext cx="1243584" cy="1243584"/>
          </a:xfrm>
          <a:prstGeom prst="rect">
            <a:avLst/>
          </a:prstGeom>
        </p:spPr>
        <p:txBody>
          <a:bodyPr/>
          <a:lstStyle>
            <a:lvl1pPr marL="0" indent="0">
              <a:buNone/>
              <a:defRPr/>
            </a:lvl1pPr>
          </a:lstStyle>
          <a:p>
            <a:r>
              <a:rPr lang="en-US" dirty="0"/>
              <a:t> </a:t>
            </a:r>
          </a:p>
        </p:txBody>
      </p:sp>
      <p:sp>
        <p:nvSpPr>
          <p:cNvPr id="31" name="Picture Placeholder 24"/>
          <p:cNvSpPr>
            <a:spLocks noGrp="1"/>
          </p:cNvSpPr>
          <p:nvPr>
            <p:ph type="pic" sz="quarter" idx="16" hasCustomPrompt="1"/>
          </p:nvPr>
        </p:nvSpPr>
        <p:spPr>
          <a:xfrm>
            <a:off x="7878274" y="1203473"/>
            <a:ext cx="1243584" cy="1243584"/>
          </a:xfrm>
          <a:prstGeom prst="rect">
            <a:avLst/>
          </a:prstGeom>
        </p:spPr>
        <p:txBody>
          <a:bodyPr/>
          <a:lstStyle>
            <a:lvl1pPr marL="0" indent="0">
              <a:buNone/>
              <a:defRPr/>
            </a:lvl1pPr>
          </a:lstStyle>
          <a:p>
            <a:r>
              <a:rPr lang="en-US" dirty="0"/>
              <a:t> </a:t>
            </a:r>
          </a:p>
        </p:txBody>
      </p:sp>
      <p:sp>
        <p:nvSpPr>
          <p:cNvPr id="32" name="Picture Placeholder 24"/>
          <p:cNvSpPr>
            <a:spLocks noGrp="1"/>
          </p:cNvSpPr>
          <p:nvPr>
            <p:ph type="pic" sz="quarter" idx="17" hasCustomPrompt="1"/>
          </p:nvPr>
        </p:nvSpPr>
        <p:spPr>
          <a:xfrm>
            <a:off x="9122592" y="1203473"/>
            <a:ext cx="1243584" cy="1243584"/>
          </a:xfrm>
          <a:prstGeom prst="rect">
            <a:avLst/>
          </a:prstGeom>
        </p:spPr>
        <p:txBody>
          <a:bodyPr/>
          <a:lstStyle>
            <a:lvl1pPr marL="0" indent="0" rtl="0">
              <a:buNone/>
              <a:defRPr/>
            </a:lvl1pPr>
          </a:lstStyle>
          <a:p>
            <a:r>
              <a:rPr lang="en-US" dirty="0"/>
              <a:t> </a:t>
            </a:r>
          </a:p>
        </p:txBody>
      </p:sp>
      <p:sp>
        <p:nvSpPr>
          <p:cNvPr id="33" name="Picture Placeholder 24"/>
          <p:cNvSpPr>
            <a:spLocks noGrp="1"/>
          </p:cNvSpPr>
          <p:nvPr>
            <p:ph type="pic" sz="quarter" idx="18" hasCustomPrompt="1"/>
          </p:nvPr>
        </p:nvSpPr>
        <p:spPr>
          <a:xfrm>
            <a:off x="10366910" y="1203473"/>
            <a:ext cx="1243584" cy="1243584"/>
          </a:xfrm>
          <a:prstGeom prst="rect">
            <a:avLst/>
          </a:prstGeom>
        </p:spPr>
        <p:txBody>
          <a:bodyPr/>
          <a:lstStyle>
            <a:lvl1pPr marL="0" indent="0" rtl="0">
              <a:buNone/>
              <a:defRPr/>
            </a:lvl1pPr>
          </a:lstStyle>
          <a:p>
            <a:r>
              <a:rPr lang="en-US" dirty="0"/>
              <a:t> </a:t>
            </a:r>
          </a:p>
        </p:txBody>
      </p:sp>
      <p:sp>
        <p:nvSpPr>
          <p:cNvPr id="34" name="Picture Placeholder 24"/>
          <p:cNvSpPr>
            <a:spLocks noGrp="1"/>
          </p:cNvSpPr>
          <p:nvPr>
            <p:ph type="pic" sz="quarter" idx="19" hasCustomPrompt="1"/>
          </p:nvPr>
        </p:nvSpPr>
        <p:spPr>
          <a:xfrm>
            <a:off x="11611228" y="1203473"/>
            <a:ext cx="1243584" cy="1243584"/>
          </a:xfrm>
          <a:prstGeom prst="rect">
            <a:avLst/>
          </a:prstGeom>
        </p:spPr>
        <p:txBody>
          <a:bodyPr/>
          <a:lstStyle>
            <a:lvl1pPr marL="0" indent="0" rtl="0">
              <a:buNone/>
              <a:defRPr/>
            </a:lvl1pPr>
          </a:lstStyle>
          <a:p>
            <a:r>
              <a:rPr lang="en-US" dirty="0"/>
              <a:t> </a:t>
            </a:r>
          </a:p>
        </p:txBody>
      </p:sp>
      <p:sp>
        <p:nvSpPr>
          <p:cNvPr id="35" name="Picture Placeholder 24"/>
          <p:cNvSpPr>
            <a:spLocks noGrp="1"/>
          </p:cNvSpPr>
          <p:nvPr>
            <p:ph type="pic" sz="quarter" idx="20" hasCustomPrompt="1"/>
          </p:nvPr>
        </p:nvSpPr>
        <p:spPr>
          <a:xfrm>
            <a:off x="6633589" y="2443098"/>
            <a:ext cx="1243584" cy="1243584"/>
          </a:xfrm>
          <a:prstGeom prst="rect">
            <a:avLst/>
          </a:prstGeom>
        </p:spPr>
        <p:txBody>
          <a:bodyPr/>
          <a:lstStyle>
            <a:lvl1pPr marL="0" indent="0">
              <a:buNone/>
              <a:defRPr/>
            </a:lvl1pPr>
          </a:lstStyle>
          <a:p>
            <a:r>
              <a:rPr lang="en-US" dirty="0"/>
              <a:t> </a:t>
            </a:r>
          </a:p>
        </p:txBody>
      </p:sp>
      <p:sp>
        <p:nvSpPr>
          <p:cNvPr id="36" name="Picture Placeholder 24"/>
          <p:cNvSpPr>
            <a:spLocks noGrp="1"/>
          </p:cNvSpPr>
          <p:nvPr>
            <p:ph type="pic" sz="quarter" idx="21" hasCustomPrompt="1"/>
          </p:nvPr>
        </p:nvSpPr>
        <p:spPr>
          <a:xfrm>
            <a:off x="7878274" y="2443098"/>
            <a:ext cx="1243584" cy="1243584"/>
          </a:xfrm>
          <a:prstGeom prst="rect">
            <a:avLst/>
          </a:prstGeom>
        </p:spPr>
        <p:txBody>
          <a:bodyPr/>
          <a:lstStyle>
            <a:lvl1pPr marL="0" indent="0">
              <a:buNone/>
              <a:defRPr/>
            </a:lvl1pPr>
          </a:lstStyle>
          <a:p>
            <a:r>
              <a:rPr lang="en-US" dirty="0"/>
              <a:t> </a:t>
            </a:r>
          </a:p>
        </p:txBody>
      </p:sp>
      <p:sp>
        <p:nvSpPr>
          <p:cNvPr id="37" name="Picture Placeholder 24"/>
          <p:cNvSpPr>
            <a:spLocks noGrp="1"/>
          </p:cNvSpPr>
          <p:nvPr>
            <p:ph type="pic" sz="quarter" idx="22" hasCustomPrompt="1"/>
          </p:nvPr>
        </p:nvSpPr>
        <p:spPr>
          <a:xfrm>
            <a:off x="9122592" y="2443098"/>
            <a:ext cx="1243584" cy="1243584"/>
          </a:xfrm>
          <a:prstGeom prst="rect">
            <a:avLst/>
          </a:prstGeom>
        </p:spPr>
        <p:txBody>
          <a:bodyPr/>
          <a:lstStyle>
            <a:lvl1pPr marL="0" indent="0" rtl="0">
              <a:buNone/>
              <a:defRPr/>
            </a:lvl1pPr>
          </a:lstStyle>
          <a:p>
            <a:r>
              <a:rPr lang="en-US" dirty="0"/>
              <a:t> </a:t>
            </a:r>
          </a:p>
        </p:txBody>
      </p:sp>
      <p:sp>
        <p:nvSpPr>
          <p:cNvPr id="38" name="Picture Placeholder 24"/>
          <p:cNvSpPr>
            <a:spLocks noGrp="1"/>
          </p:cNvSpPr>
          <p:nvPr>
            <p:ph type="pic" sz="quarter" idx="23" hasCustomPrompt="1"/>
          </p:nvPr>
        </p:nvSpPr>
        <p:spPr>
          <a:xfrm>
            <a:off x="10366910" y="2443098"/>
            <a:ext cx="1243584" cy="1243584"/>
          </a:xfrm>
          <a:prstGeom prst="rect">
            <a:avLst/>
          </a:prstGeom>
        </p:spPr>
        <p:txBody>
          <a:bodyPr/>
          <a:lstStyle>
            <a:lvl1pPr marL="0" indent="0" rtl="0">
              <a:buNone/>
              <a:defRPr/>
            </a:lvl1pPr>
          </a:lstStyle>
          <a:p>
            <a:r>
              <a:rPr lang="en-US" dirty="0"/>
              <a:t> </a:t>
            </a:r>
          </a:p>
        </p:txBody>
      </p:sp>
      <p:sp>
        <p:nvSpPr>
          <p:cNvPr id="39" name="Picture Placeholder 24"/>
          <p:cNvSpPr>
            <a:spLocks noGrp="1"/>
          </p:cNvSpPr>
          <p:nvPr>
            <p:ph type="pic" sz="quarter" idx="24" hasCustomPrompt="1"/>
          </p:nvPr>
        </p:nvSpPr>
        <p:spPr>
          <a:xfrm>
            <a:off x="11611228" y="2443098"/>
            <a:ext cx="1243584" cy="1243584"/>
          </a:xfrm>
          <a:prstGeom prst="rect">
            <a:avLst/>
          </a:prstGeom>
        </p:spPr>
        <p:txBody>
          <a:bodyPr/>
          <a:lstStyle>
            <a:lvl1pPr marL="0" indent="0" rtl="0">
              <a:buNone/>
              <a:defRPr/>
            </a:lvl1pPr>
          </a:lstStyle>
          <a:p>
            <a:r>
              <a:rPr lang="en-US" dirty="0"/>
              <a:t> </a:t>
            </a:r>
          </a:p>
        </p:txBody>
      </p:sp>
      <p:sp>
        <p:nvSpPr>
          <p:cNvPr id="40" name="Picture Placeholder 24"/>
          <p:cNvSpPr>
            <a:spLocks noGrp="1"/>
          </p:cNvSpPr>
          <p:nvPr>
            <p:ph type="pic" sz="quarter" idx="25" hasCustomPrompt="1"/>
          </p:nvPr>
        </p:nvSpPr>
        <p:spPr>
          <a:xfrm>
            <a:off x="6633589" y="3693579"/>
            <a:ext cx="1243584" cy="1243584"/>
          </a:xfrm>
          <a:prstGeom prst="rect">
            <a:avLst/>
          </a:prstGeom>
        </p:spPr>
        <p:txBody>
          <a:bodyPr/>
          <a:lstStyle>
            <a:lvl1pPr marL="0" indent="0" rtl="0">
              <a:buNone/>
              <a:defRPr/>
            </a:lvl1pPr>
          </a:lstStyle>
          <a:p>
            <a:r>
              <a:rPr lang="en-US" dirty="0"/>
              <a:t> </a:t>
            </a:r>
          </a:p>
        </p:txBody>
      </p:sp>
      <p:sp>
        <p:nvSpPr>
          <p:cNvPr id="41" name="Picture Placeholder 24"/>
          <p:cNvSpPr>
            <a:spLocks noGrp="1"/>
          </p:cNvSpPr>
          <p:nvPr>
            <p:ph type="pic" sz="quarter" idx="26" hasCustomPrompt="1"/>
          </p:nvPr>
        </p:nvSpPr>
        <p:spPr>
          <a:xfrm>
            <a:off x="7878274" y="3693579"/>
            <a:ext cx="1243584" cy="1243584"/>
          </a:xfrm>
          <a:prstGeom prst="rect">
            <a:avLst/>
          </a:prstGeom>
        </p:spPr>
        <p:txBody>
          <a:bodyPr/>
          <a:lstStyle>
            <a:lvl1pPr marL="0" indent="0" rtl="0">
              <a:buNone/>
              <a:defRPr/>
            </a:lvl1pPr>
          </a:lstStyle>
          <a:p>
            <a:r>
              <a:rPr lang="en-US" dirty="0"/>
              <a:t> </a:t>
            </a:r>
          </a:p>
        </p:txBody>
      </p:sp>
      <p:sp>
        <p:nvSpPr>
          <p:cNvPr id="42" name="Picture Placeholder 24"/>
          <p:cNvSpPr>
            <a:spLocks noGrp="1"/>
          </p:cNvSpPr>
          <p:nvPr>
            <p:ph type="pic" sz="quarter" idx="27" hasCustomPrompt="1"/>
          </p:nvPr>
        </p:nvSpPr>
        <p:spPr>
          <a:xfrm>
            <a:off x="9122592" y="3693579"/>
            <a:ext cx="1243584" cy="1243584"/>
          </a:xfrm>
          <a:prstGeom prst="rect">
            <a:avLst/>
          </a:prstGeom>
        </p:spPr>
        <p:txBody>
          <a:bodyPr/>
          <a:lstStyle>
            <a:lvl1pPr marL="0" indent="0" rtl="0">
              <a:buNone/>
              <a:defRPr/>
            </a:lvl1pPr>
          </a:lstStyle>
          <a:p>
            <a:r>
              <a:rPr lang="en-US" dirty="0"/>
              <a:t> </a:t>
            </a:r>
          </a:p>
        </p:txBody>
      </p:sp>
      <p:sp>
        <p:nvSpPr>
          <p:cNvPr id="43" name="Picture Placeholder 24"/>
          <p:cNvSpPr>
            <a:spLocks noGrp="1"/>
          </p:cNvSpPr>
          <p:nvPr>
            <p:ph type="pic" sz="quarter" idx="28" hasCustomPrompt="1"/>
          </p:nvPr>
        </p:nvSpPr>
        <p:spPr>
          <a:xfrm>
            <a:off x="10366910" y="3693579"/>
            <a:ext cx="1243584" cy="1243584"/>
          </a:xfrm>
          <a:prstGeom prst="rect">
            <a:avLst/>
          </a:prstGeom>
        </p:spPr>
        <p:txBody>
          <a:bodyPr/>
          <a:lstStyle>
            <a:lvl1pPr marL="0" indent="0" rtl="0">
              <a:buNone/>
              <a:defRPr/>
            </a:lvl1pPr>
          </a:lstStyle>
          <a:p>
            <a:r>
              <a:rPr lang="en-US" dirty="0"/>
              <a:t> </a:t>
            </a:r>
          </a:p>
        </p:txBody>
      </p:sp>
      <p:sp>
        <p:nvSpPr>
          <p:cNvPr id="44" name="Picture Placeholder 24"/>
          <p:cNvSpPr>
            <a:spLocks noGrp="1"/>
          </p:cNvSpPr>
          <p:nvPr>
            <p:ph type="pic" sz="quarter" idx="29" hasCustomPrompt="1"/>
          </p:nvPr>
        </p:nvSpPr>
        <p:spPr>
          <a:xfrm>
            <a:off x="11611228" y="3693579"/>
            <a:ext cx="1243584" cy="1243584"/>
          </a:xfrm>
          <a:prstGeom prst="rect">
            <a:avLst/>
          </a:prstGeom>
        </p:spPr>
        <p:txBody>
          <a:bodyPr/>
          <a:lstStyle>
            <a:lvl1pPr marL="0" indent="0" rtl="0">
              <a:buNone/>
              <a:defRPr/>
            </a:lvl1pPr>
          </a:lstStyle>
          <a:p>
            <a:r>
              <a:rPr lang="en-US" dirty="0"/>
              <a:t> </a:t>
            </a:r>
          </a:p>
        </p:txBody>
      </p:sp>
    </p:spTree>
    <p:extLst>
      <p:ext uri="{BB962C8B-B14F-4D97-AF65-F5344CB8AC3E}">
        <p14:creationId xmlns:p14="http://schemas.microsoft.com/office/powerpoint/2010/main" val="246972616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101_Custom Layout">
    <p:spTree>
      <p:nvGrpSpPr>
        <p:cNvPr id="1" name=""/>
        <p:cNvGrpSpPr/>
        <p:nvPr/>
      </p:nvGrpSpPr>
      <p:grpSpPr>
        <a:xfrm>
          <a:off x="0" y="0"/>
          <a:ext cx="0" cy="0"/>
          <a:chOff x="0" y="0"/>
          <a:chExt cx="0" cy="0"/>
        </a:xfrm>
      </p:grpSpPr>
      <p:sp>
        <p:nvSpPr>
          <p:cNvPr id="9" name="Picture Placeholder 8"/>
          <p:cNvSpPr>
            <a:spLocks noGrp="1"/>
          </p:cNvSpPr>
          <p:nvPr>
            <p:ph type="pic" sz="quarter" idx="12"/>
          </p:nvPr>
        </p:nvSpPr>
        <p:spPr>
          <a:xfrm>
            <a:off x="0" y="0"/>
            <a:ext cx="12192000" cy="6858000"/>
          </a:xfrm>
          <a:prstGeom prst="rect">
            <a:avLst/>
          </a:prstGeom>
        </p:spPr>
        <p:txBody>
          <a:bodyPr/>
          <a:lstStyle/>
          <a:p>
            <a:endParaRPr lang="en-US"/>
          </a:p>
        </p:txBody>
      </p:sp>
      <p:sp>
        <p:nvSpPr>
          <p:cNvPr id="7" name="Picture Placeholder 5"/>
          <p:cNvSpPr>
            <a:spLocks noGrp="1"/>
          </p:cNvSpPr>
          <p:nvPr>
            <p:ph type="pic" sz="quarter" idx="11"/>
          </p:nvPr>
        </p:nvSpPr>
        <p:spPr>
          <a:xfrm>
            <a:off x="8077678" y="1912025"/>
            <a:ext cx="1714566" cy="3039965"/>
          </a:xfrm>
          <a:prstGeom prst="rect">
            <a:avLst/>
          </a:prstGeom>
        </p:spPr>
        <p:txBody>
          <a:bodyPr/>
          <a:lstStyle>
            <a:lvl1pPr rtl="0">
              <a:defRPr/>
            </a:lvl1pPr>
          </a:lstStyle>
          <a:p>
            <a:endParaRPr lang="en-US"/>
          </a:p>
        </p:txBody>
      </p:sp>
      <p:sp>
        <p:nvSpPr>
          <p:cNvPr id="6" name="Picture Placeholder 5"/>
          <p:cNvSpPr>
            <a:spLocks noGrp="1"/>
          </p:cNvSpPr>
          <p:nvPr>
            <p:ph type="pic" sz="quarter" idx="10"/>
          </p:nvPr>
        </p:nvSpPr>
        <p:spPr>
          <a:xfrm>
            <a:off x="6784709" y="1912025"/>
            <a:ext cx="1714566" cy="3039965"/>
          </a:xfrm>
          <a:prstGeom prst="rect">
            <a:avLst/>
          </a:prstGeom>
        </p:spPr>
        <p:txBody>
          <a:bodyPr/>
          <a:lstStyle/>
          <a:p>
            <a:endParaRPr lang="en-US"/>
          </a:p>
        </p:txBody>
      </p:sp>
    </p:spTree>
    <p:extLst>
      <p:ext uri="{BB962C8B-B14F-4D97-AF65-F5344CB8AC3E}">
        <p14:creationId xmlns:p14="http://schemas.microsoft.com/office/powerpoint/2010/main" val="201539846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102_Custom Layout">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931306" y="530101"/>
            <a:ext cx="10589670" cy="5797798"/>
          </a:xfrm>
          <a:prstGeom prst="rect">
            <a:avLst/>
          </a:prstGeom>
        </p:spPr>
      </p:pic>
      <p:sp>
        <p:nvSpPr>
          <p:cNvPr id="7" name="Picture Placeholder 6"/>
          <p:cNvSpPr>
            <a:spLocks noGrp="1"/>
          </p:cNvSpPr>
          <p:nvPr>
            <p:ph type="pic" sz="quarter" idx="10"/>
          </p:nvPr>
        </p:nvSpPr>
        <p:spPr>
          <a:xfrm>
            <a:off x="6407151" y="772851"/>
            <a:ext cx="7639050" cy="4786120"/>
          </a:xfrm>
          <a:prstGeom prst="rect">
            <a:avLst/>
          </a:prstGeom>
        </p:spPr>
        <p:txBody>
          <a:bodyPr/>
          <a:lstStyle/>
          <a:p>
            <a:endParaRPr lang="en-US"/>
          </a:p>
        </p:txBody>
      </p:sp>
    </p:spTree>
    <p:extLst>
      <p:ext uri="{BB962C8B-B14F-4D97-AF65-F5344CB8AC3E}">
        <p14:creationId xmlns:p14="http://schemas.microsoft.com/office/powerpoint/2010/main" val="133891902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103_Custom Layout">
    <p:spTree>
      <p:nvGrpSpPr>
        <p:cNvPr id="1" name=""/>
        <p:cNvGrpSpPr/>
        <p:nvPr/>
      </p:nvGrpSpPr>
      <p:grpSpPr>
        <a:xfrm>
          <a:off x="0" y="0"/>
          <a:ext cx="0" cy="0"/>
          <a:chOff x="0" y="0"/>
          <a:chExt cx="0" cy="0"/>
        </a:xfrm>
      </p:grpSpPr>
      <p:sp>
        <p:nvSpPr>
          <p:cNvPr id="9" name="Picture Placeholder 8"/>
          <p:cNvSpPr>
            <a:spLocks noGrp="1"/>
          </p:cNvSpPr>
          <p:nvPr>
            <p:ph type="pic" sz="quarter" idx="12"/>
          </p:nvPr>
        </p:nvSpPr>
        <p:spPr>
          <a:xfrm>
            <a:off x="0" y="0"/>
            <a:ext cx="12311063" cy="6858000"/>
          </a:xfrm>
          <a:prstGeom prst="rect">
            <a:avLst/>
          </a:prstGeom>
        </p:spPr>
        <p:txBody>
          <a:bodyPr/>
          <a:lstStyle/>
          <a:p>
            <a:endParaRPr lang="en-US"/>
          </a:p>
        </p:txBody>
      </p:sp>
      <p:sp>
        <p:nvSpPr>
          <p:cNvPr id="7" name="Picture Placeholder 5"/>
          <p:cNvSpPr>
            <a:spLocks noGrp="1"/>
          </p:cNvSpPr>
          <p:nvPr>
            <p:ph type="pic" sz="quarter" idx="11"/>
          </p:nvPr>
        </p:nvSpPr>
        <p:spPr>
          <a:xfrm>
            <a:off x="8579196" y="1426708"/>
            <a:ext cx="2263097" cy="4012523"/>
          </a:xfrm>
          <a:prstGeom prst="rect">
            <a:avLst/>
          </a:prstGeom>
        </p:spPr>
        <p:txBody>
          <a:bodyPr/>
          <a:lstStyle/>
          <a:p>
            <a:endParaRPr lang="en-US"/>
          </a:p>
        </p:txBody>
      </p:sp>
      <p:sp>
        <p:nvSpPr>
          <p:cNvPr id="6" name="Picture Placeholder 5"/>
          <p:cNvSpPr>
            <a:spLocks noGrp="1"/>
          </p:cNvSpPr>
          <p:nvPr>
            <p:ph type="pic" sz="quarter" idx="10"/>
          </p:nvPr>
        </p:nvSpPr>
        <p:spPr>
          <a:xfrm>
            <a:off x="6872576" y="1426708"/>
            <a:ext cx="2263097" cy="4012523"/>
          </a:xfrm>
          <a:prstGeom prst="rect">
            <a:avLst/>
          </a:prstGeom>
        </p:spPr>
        <p:txBody>
          <a:bodyPr/>
          <a:lstStyle/>
          <a:p>
            <a:endParaRPr lang="en-US"/>
          </a:p>
        </p:txBody>
      </p:sp>
    </p:spTree>
    <p:extLst>
      <p:ext uri="{BB962C8B-B14F-4D97-AF65-F5344CB8AC3E}">
        <p14:creationId xmlns:p14="http://schemas.microsoft.com/office/powerpoint/2010/main" val="149898106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104_Custom Layout">
    <p:spTree>
      <p:nvGrpSpPr>
        <p:cNvPr id="1" name=""/>
        <p:cNvGrpSpPr/>
        <p:nvPr/>
      </p:nvGrpSpPr>
      <p:grpSpPr>
        <a:xfrm>
          <a:off x="0" y="0"/>
          <a:ext cx="0" cy="0"/>
          <a:chOff x="0" y="0"/>
          <a:chExt cx="0" cy="0"/>
        </a:xfrm>
      </p:grpSpPr>
      <p:sp>
        <p:nvSpPr>
          <p:cNvPr id="8" name="Picture Placeholder 7"/>
          <p:cNvSpPr>
            <a:spLocks noGrp="1"/>
          </p:cNvSpPr>
          <p:nvPr>
            <p:ph type="pic" sz="quarter" idx="10"/>
          </p:nvPr>
        </p:nvSpPr>
        <p:spPr>
          <a:xfrm rot="19860000">
            <a:off x="2919071" y="878799"/>
            <a:ext cx="2112264" cy="3557016"/>
          </a:xfrm>
          <a:prstGeom prst="rect">
            <a:avLst/>
          </a:prstGeom>
        </p:spPr>
        <p:txBody>
          <a:bodyPr/>
          <a:lstStyle/>
          <a:p>
            <a:endParaRPr lang="en-US"/>
          </a:p>
        </p:txBody>
      </p:sp>
      <p:sp>
        <p:nvSpPr>
          <p:cNvPr id="9" name="Picture Placeholder 7"/>
          <p:cNvSpPr>
            <a:spLocks noGrp="1"/>
          </p:cNvSpPr>
          <p:nvPr>
            <p:ph type="pic" sz="quarter" idx="11"/>
          </p:nvPr>
        </p:nvSpPr>
        <p:spPr>
          <a:xfrm rot="19860000">
            <a:off x="2301574" y="911859"/>
            <a:ext cx="2112264" cy="3557016"/>
          </a:xfrm>
          <a:prstGeom prst="rect">
            <a:avLst/>
          </a:prstGeom>
        </p:spPr>
        <p:txBody>
          <a:bodyPr/>
          <a:lstStyle/>
          <a:p>
            <a:endParaRPr lang="en-US"/>
          </a:p>
        </p:txBody>
      </p:sp>
      <p:sp>
        <p:nvSpPr>
          <p:cNvPr id="10" name="Picture Placeholder 7"/>
          <p:cNvSpPr>
            <a:spLocks noGrp="1"/>
          </p:cNvSpPr>
          <p:nvPr>
            <p:ph type="pic" sz="quarter" idx="12"/>
          </p:nvPr>
        </p:nvSpPr>
        <p:spPr>
          <a:xfrm rot="19860000">
            <a:off x="1627088" y="921450"/>
            <a:ext cx="2112264" cy="3557016"/>
          </a:xfrm>
          <a:prstGeom prst="rect">
            <a:avLst/>
          </a:prstGeom>
        </p:spPr>
        <p:txBody>
          <a:bodyPr/>
          <a:lstStyle/>
          <a:p>
            <a:endParaRPr lang="en-US"/>
          </a:p>
        </p:txBody>
      </p:sp>
    </p:spTree>
    <p:extLst>
      <p:ext uri="{BB962C8B-B14F-4D97-AF65-F5344CB8AC3E}">
        <p14:creationId xmlns:p14="http://schemas.microsoft.com/office/powerpoint/2010/main" val="22985853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105_Custom Layout">
    <p:spTree>
      <p:nvGrpSpPr>
        <p:cNvPr id="1" name=""/>
        <p:cNvGrpSpPr/>
        <p:nvPr/>
      </p:nvGrpSpPr>
      <p:grpSpPr>
        <a:xfrm>
          <a:off x="0" y="0"/>
          <a:ext cx="0" cy="0"/>
          <a:chOff x="0" y="0"/>
          <a:chExt cx="0" cy="0"/>
        </a:xfrm>
      </p:grpSpPr>
      <p:sp>
        <p:nvSpPr>
          <p:cNvPr id="9" name="Picture Placeholder 8"/>
          <p:cNvSpPr>
            <a:spLocks noGrp="1"/>
          </p:cNvSpPr>
          <p:nvPr>
            <p:ph type="pic" sz="quarter" idx="12"/>
          </p:nvPr>
        </p:nvSpPr>
        <p:spPr>
          <a:xfrm>
            <a:off x="0" y="0"/>
            <a:ext cx="12192000" cy="6858000"/>
          </a:xfrm>
          <a:prstGeom prst="rect">
            <a:avLst/>
          </a:prstGeom>
        </p:spPr>
        <p:txBody>
          <a:bodyPr/>
          <a:lstStyle/>
          <a:p>
            <a:endParaRPr lang="en-US"/>
          </a:p>
        </p:txBody>
      </p:sp>
      <p:sp>
        <p:nvSpPr>
          <p:cNvPr id="6" name="Picture Placeholder 5"/>
          <p:cNvSpPr>
            <a:spLocks noGrp="1"/>
          </p:cNvSpPr>
          <p:nvPr>
            <p:ph type="pic" sz="quarter" idx="10"/>
          </p:nvPr>
        </p:nvSpPr>
        <p:spPr>
          <a:xfrm>
            <a:off x="2141919" y="1343293"/>
            <a:ext cx="1942505" cy="3444107"/>
          </a:xfrm>
          <a:prstGeom prst="rect">
            <a:avLst/>
          </a:prstGeom>
        </p:spPr>
        <p:txBody>
          <a:bodyPr/>
          <a:lstStyle/>
          <a:p>
            <a:endParaRPr lang="en-US"/>
          </a:p>
        </p:txBody>
      </p:sp>
      <p:sp>
        <p:nvSpPr>
          <p:cNvPr id="7" name="Picture Placeholder 5"/>
          <p:cNvSpPr>
            <a:spLocks noGrp="1"/>
          </p:cNvSpPr>
          <p:nvPr>
            <p:ph type="pic" sz="quarter" idx="11"/>
          </p:nvPr>
        </p:nvSpPr>
        <p:spPr>
          <a:xfrm>
            <a:off x="3606779" y="1343293"/>
            <a:ext cx="1942505" cy="3444107"/>
          </a:xfrm>
          <a:prstGeom prst="rect">
            <a:avLst/>
          </a:prstGeom>
        </p:spPr>
        <p:txBody>
          <a:bodyPr/>
          <a:lstStyle>
            <a:lvl1pPr rtl="0">
              <a:defRPr/>
            </a:lvl1pPr>
          </a:lstStyle>
          <a:p>
            <a:endParaRPr lang="en-US"/>
          </a:p>
        </p:txBody>
      </p:sp>
    </p:spTree>
    <p:extLst>
      <p:ext uri="{BB962C8B-B14F-4D97-AF65-F5344CB8AC3E}">
        <p14:creationId xmlns:p14="http://schemas.microsoft.com/office/powerpoint/2010/main" val="49847951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106_Custom Layout">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2705672" y="1195035"/>
            <a:ext cx="1899321" cy="3367540"/>
          </a:xfrm>
          <a:prstGeom prst="rect">
            <a:avLst/>
          </a:prstGeom>
        </p:spPr>
        <p:txBody>
          <a:bodyPr/>
          <a:lstStyle/>
          <a:p>
            <a:endParaRPr lang="en-US"/>
          </a:p>
        </p:txBody>
      </p:sp>
      <p:sp>
        <p:nvSpPr>
          <p:cNvPr id="7" name="Picture Placeholder 5"/>
          <p:cNvSpPr>
            <a:spLocks noGrp="1"/>
          </p:cNvSpPr>
          <p:nvPr>
            <p:ph type="pic" sz="quarter" idx="11"/>
          </p:nvPr>
        </p:nvSpPr>
        <p:spPr>
          <a:xfrm>
            <a:off x="4464233" y="1627172"/>
            <a:ext cx="1443706" cy="2559726"/>
          </a:xfrm>
          <a:prstGeom prst="rect">
            <a:avLst/>
          </a:prstGeom>
        </p:spPr>
        <p:txBody>
          <a:bodyPr/>
          <a:lstStyle/>
          <a:p>
            <a:endParaRPr lang="en-US"/>
          </a:p>
        </p:txBody>
      </p:sp>
    </p:spTree>
    <p:extLst>
      <p:ext uri="{BB962C8B-B14F-4D97-AF65-F5344CB8AC3E}">
        <p14:creationId xmlns:p14="http://schemas.microsoft.com/office/powerpoint/2010/main" val="206326415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107_Custom Layout">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1768475" y="2897188"/>
            <a:ext cx="2989859" cy="1885950"/>
          </a:xfrm>
          <a:prstGeom prst="rect">
            <a:avLst/>
          </a:prstGeom>
        </p:spPr>
        <p:txBody>
          <a:bodyPr/>
          <a:lstStyle/>
          <a:p>
            <a:endParaRPr lang="en-US"/>
          </a:p>
        </p:txBody>
      </p:sp>
      <p:sp>
        <p:nvSpPr>
          <p:cNvPr id="7" name="Picture Placeholder 5"/>
          <p:cNvSpPr>
            <a:spLocks noGrp="1"/>
          </p:cNvSpPr>
          <p:nvPr>
            <p:ph type="pic" sz="quarter" idx="11"/>
          </p:nvPr>
        </p:nvSpPr>
        <p:spPr>
          <a:xfrm>
            <a:off x="3897669" y="2605167"/>
            <a:ext cx="3803709" cy="2399121"/>
          </a:xfrm>
          <a:prstGeom prst="rect">
            <a:avLst/>
          </a:prstGeom>
        </p:spPr>
        <p:txBody>
          <a:bodyPr/>
          <a:lstStyle/>
          <a:p>
            <a:endParaRPr lang="en-US"/>
          </a:p>
        </p:txBody>
      </p:sp>
    </p:spTree>
    <p:extLst>
      <p:ext uri="{BB962C8B-B14F-4D97-AF65-F5344CB8AC3E}">
        <p14:creationId xmlns:p14="http://schemas.microsoft.com/office/powerpoint/2010/main" val="52506214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108_Custom Layout">
    <p:spTree>
      <p:nvGrpSpPr>
        <p:cNvPr id="1" name=""/>
        <p:cNvGrpSpPr/>
        <p:nvPr/>
      </p:nvGrpSpPr>
      <p:grpSpPr>
        <a:xfrm>
          <a:off x="0" y="0"/>
          <a:ext cx="0" cy="0"/>
          <a:chOff x="0" y="0"/>
          <a:chExt cx="0" cy="0"/>
        </a:xfrm>
      </p:grpSpPr>
      <p:sp>
        <p:nvSpPr>
          <p:cNvPr id="11" name="Picture Placeholder 10"/>
          <p:cNvSpPr>
            <a:spLocks noGrp="1"/>
          </p:cNvSpPr>
          <p:nvPr>
            <p:ph type="pic" sz="quarter" idx="10" hasCustomPrompt="1"/>
          </p:nvPr>
        </p:nvSpPr>
        <p:spPr>
          <a:xfrm>
            <a:off x="1761346" y="3028281"/>
            <a:ext cx="1356997" cy="2405982"/>
          </a:xfrm>
          <a:prstGeom prst="rect">
            <a:avLst/>
          </a:prstGeom>
        </p:spPr>
        <p:txBody>
          <a:bodyPr/>
          <a:lstStyle>
            <a:lvl1pPr marL="0" indent="0">
              <a:buNone/>
              <a:defRPr/>
            </a:lvl1pPr>
          </a:lstStyle>
          <a:p>
            <a:r>
              <a:rPr lang="en-US" dirty="0"/>
              <a:t> </a:t>
            </a:r>
          </a:p>
        </p:txBody>
      </p:sp>
      <p:sp>
        <p:nvSpPr>
          <p:cNvPr id="14" name="Picture Placeholder 10"/>
          <p:cNvSpPr>
            <a:spLocks noGrp="1"/>
          </p:cNvSpPr>
          <p:nvPr>
            <p:ph type="pic" sz="quarter" idx="13" hasCustomPrompt="1"/>
          </p:nvPr>
        </p:nvSpPr>
        <p:spPr>
          <a:xfrm>
            <a:off x="9098361" y="3028281"/>
            <a:ext cx="1356997" cy="2405982"/>
          </a:xfrm>
          <a:prstGeom prst="rect">
            <a:avLst/>
          </a:prstGeom>
        </p:spPr>
        <p:txBody>
          <a:bodyPr/>
          <a:lstStyle>
            <a:lvl1pPr marL="0" indent="0">
              <a:buNone/>
              <a:defRPr/>
            </a:lvl1pPr>
          </a:lstStyle>
          <a:p>
            <a:r>
              <a:rPr lang="en-US" dirty="0"/>
              <a:t> </a:t>
            </a:r>
          </a:p>
        </p:txBody>
      </p:sp>
      <p:sp>
        <p:nvSpPr>
          <p:cNvPr id="12" name="Picture Placeholder 10"/>
          <p:cNvSpPr>
            <a:spLocks noGrp="1"/>
          </p:cNvSpPr>
          <p:nvPr>
            <p:ph type="pic" sz="quarter" idx="11" hasCustomPrompt="1"/>
          </p:nvPr>
        </p:nvSpPr>
        <p:spPr>
          <a:xfrm>
            <a:off x="2653846" y="2826466"/>
            <a:ext cx="1584646" cy="2809610"/>
          </a:xfrm>
          <a:prstGeom prst="rect">
            <a:avLst/>
          </a:prstGeom>
        </p:spPr>
        <p:txBody>
          <a:bodyPr/>
          <a:lstStyle>
            <a:lvl1pPr marL="0" indent="0">
              <a:buNone/>
              <a:defRPr/>
            </a:lvl1pPr>
          </a:lstStyle>
          <a:p>
            <a:r>
              <a:rPr lang="en-US" dirty="0"/>
              <a:t> </a:t>
            </a:r>
          </a:p>
        </p:txBody>
      </p:sp>
      <p:sp>
        <p:nvSpPr>
          <p:cNvPr id="15" name="Picture Placeholder 10"/>
          <p:cNvSpPr>
            <a:spLocks noGrp="1"/>
          </p:cNvSpPr>
          <p:nvPr>
            <p:ph type="pic" sz="quarter" idx="14" hasCustomPrompt="1"/>
          </p:nvPr>
        </p:nvSpPr>
        <p:spPr>
          <a:xfrm>
            <a:off x="7978212" y="2826466"/>
            <a:ext cx="1584646" cy="2809610"/>
          </a:xfrm>
          <a:prstGeom prst="rect">
            <a:avLst/>
          </a:prstGeom>
        </p:spPr>
        <p:txBody>
          <a:bodyPr/>
          <a:lstStyle>
            <a:lvl1pPr marL="0" indent="0">
              <a:buNone/>
              <a:defRPr/>
            </a:lvl1pPr>
          </a:lstStyle>
          <a:p>
            <a:r>
              <a:rPr lang="en-US" dirty="0"/>
              <a:t> </a:t>
            </a:r>
          </a:p>
        </p:txBody>
      </p:sp>
      <p:sp>
        <p:nvSpPr>
          <p:cNvPr id="13" name="Picture Placeholder 10"/>
          <p:cNvSpPr>
            <a:spLocks noGrp="1"/>
          </p:cNvSpPr>
          <p:nvPr>
            <p:ph type="pic" sz="quarter" idx="12" hasCustomPrompt="1"/>
          </p:nvPr>
        </p:nvSpPr>
        <p:spPr>
          <a:xfrm>
            <a:off x="3700201" y="2632974"/>
            <a:ext cx="1802909" cy="3196594"/>
          </a:xfrm>
          <a:prstGeom prst="rect">
            <a:avLst/>
          </a:prstGeom>
        </p:spPr>
        <p:txBody>
          <a:bodyPr/>
          <a:lstStyle>
            <a:lvl1pPr marL="0" indent="0">
              <a:buNone/>
              <a:defRPr/>
            </a:lvl1pPr>
          </a:lstStyle>
          <a:p>
            <a:r>
              <a:rPr lang="en-US" dirty="0"/>
              <a:t> </a:t>
            </a:r>
          </a:p>
        </p:txBody>
      </p:sp>
      <p:sp>
        <p:nvSpPr>
          <p:cNvPr id="16" name="Picture Placeholder 10"/>
          <p:cNvSpPr>
            <a:spLocks noGrp="1"/>
          </p:cNvSpPr>
          <p:nvPr>
            <p:ph type="pic" sz="quarter" idx="15" hasCustomPrompt="1"/>
          </p:nvPr>
        </p:nvSpPr>
        <p:spPr>
          <a:xfrm>
            <a:off x="6713593" y="2632974"/>
            <a:ext cx="1802909" cy="3196594"/>
          </a:xfrm>
          <a:prstGeom prst="rect">
            <a:avLst/>
          </a:prstGeom>
        </p:spPr>
        <p:txBody>
          <a:bodyPr/>
          <a:lstStyle>
            <a:lvl1pPr marL="0" indent="0">
              <a:buNone/>
              <a:defRPr/>
            </a:lvl1pPr>
          </a:lstStyle>
          <a:p>
            <a:r>
              <a:rPr lang="en-US" dirty="0"/>
              <a:t> </a:t>
            </a:r>
          </a:p>
        </p:txBody>
      </p:sp>
      <p:sp>
        <p:nvSpPr>
          <p:cNvPr id="18" name="Picture Placeholder 10"/>
          <p:cNvSpPr>
            <a:spLocks noGrp="1"/>
          </p:cNvSpPr>
          <p:nvPr>
            <p:ph type="pic" sz="quarter" idx="16" hasCustomPrompt="1"/>
          </p:nvPr>
        </p:nvSpPr>
        <p:spPr>
          <a:xfrm>
            <a:off x="5078217" y="2428511"/>
            <a:ext cx="2021169" cy="3583578"/>
          </a:xfrm>
          <a:prstGeom prst="rect">
            <a:avLst/>
          </a:prstGeom>
        </p:spPr>
        <p:txBody>
          <a:bodyPr/>
          <a:lstStyle>
            <a:lvl1pPr marL="0" indent="0" rtl="0">
              <a:buNone/>
              <a:defRPr/>
            </a:lvl1pPr>
          </a:lstStyle>
          <a:p>
            <a:r>
              <a:rPr lang="en-US" dirty="0"/>
              <a:t> </a:t>
            </a:r>
          </a:p>
        </p:txBody>
      </p:sp>
    </p:spTree>
    <p:extLst>
      <p:ext uri="{BB962C8B-B14F-4D97-AF65-F5344CB8AC3E}">
        <p14:creationId xmlns:p14="http://schemas.microsoft.com/office/powerpoint/2010/main" val="392887604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109_Custom Layout">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0743" y="94810"/>
            <a:ext cx="5864336" cy="4461280"/>
          </a:xfrm>
          <a:prstGeom prst="rect">
            <a:avLst/>
          </a:prstGeom>
        </p:spPr>
      </p:pic>
      <p:sp>
        <p:nvSpPr>
          <p:cNvPr id="5" name="Rectangle 4"/>
          <p:cNvSpPr/>
          <p:nvPr/>
        </p:nvSpPr>
        <p:spPr>
          <a:xfrm>
            <a:off x="7002752" y="596704"/>
            <a:ext cx="5523489" cy="3822479"/>
          </a:xfrm>
          <a:prstGeom prst="rect">
            <a:avLst/>
          </a:prstGeom>
          <a:solidFill>
            <a:srgbClr val="7777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icture Placeholder 7"/>
          <p:cNvSpPr>
            <a:spLocks noGrp="1"/>
          </p:cNvSpPr>
          <p:nvPr>
            <p:ph type="pic" sz="quarter" idx="10" hasCustomPrompt="1"/>
          </p:nvPr>
        </p:nvSpPr>
        <p:spPr>
          <a:xfrm>
            <a:off x="7002753" y="596704"/>
            <a:ext cx="5523488" cy="3822479"/>
          </a:xfrm>
          <a:prstGeom prst="rect">
            <a:avLst/>
          </a:prstGeom>
        </p:spPr>
        <p:txBody>
          <a:bodyPr/>
          <a:lstStyle>
            <a:lvl1pPr marL="0" indent="0">
              <a:buNone/>
              <a:defRPr/>
            </a:lvl1pPr>
          </a:lstStyle>
          <a:p>
            <a:r>
              <a:rPr lang="en-US" dirty="0"/>
              <a:t> </a:t>
            </a:r>
          </a:p>
        </p:txBody>
      </p:sp>
      <p:sp>
        <p:nvSpPr>
          <p:cNvPr id="9" name="Picture Placeholder 7"/>
          <p:cNvSpPr>
            <a:spLocks noGrp="1"/>
          </p:cNvSpPr>
          <p:nvPr>
            <p:ph type="pic" sz="quarter" idx="11" hasCustomPrompt="1"/>
          </p:nvPr>
        </p:nvSpPr>
        <p:spPr>
          <a:xfrm>
            <a:off x="6281898" y="1246458"/>
            <a:ext cx="2157984" cy="2157984"/>
          </a:xfrm>
          <a:prstGeom prst="ellipse">
            <a:avLst/>
          </a:prstGeom>
          <a:solidFill>
            <a:srgbClr val="777777"/>
          </a:solidFill>
          <a:ln w="38100">
            <a:noFill/>
          </a:ln>
          <a:effectLst>
            <a:outerShdw blurRad="127000" dist="114300" dir="8100000" algn="tr" rotWithShape="0">
              <a:prstClr val="black">
                <a:alpha val="40000"/>
              </a:prstClr>
            </a:outerShdw>
          </a:effectLst>
          <a:scene3d>
            <a:camera prst="orthographicFront">
              <a:rot lat="0" lon="0" rev="0"/>
            </a:camera>
            <a:lightRig rig="brightRoom" dir="t"/>
          </a:scene3d>
          <a:sp3d extrusionH="76200" contourW="44450" prstMaterial="plastic">
            <a:bevelT w="120650" h="152400"/>
            <a:extrusionClr>
              <a:schemeClr val="bg1"/>
            </a:extrusionClr>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buNone/>
              <a:defRPr lang="en-US" sz="1800" dirty="0">
                <a:solidFill>
                  <a:schemeClr val="lt1"/>
                </a:solidFill>
              </a:defRPr>
            </a:lvl1pPr>
          </a:lstStyle>
          <a:p>
            <a:pPr marL="0" lvl="0" algn="ctr"/>
            <a:r>
              <a:rPr lang="en-US" dirty="0"/>
              <a:t> </a:t>
            </a:r>
          </a:p>
        </p:txBody>
      </p:sp>
    </p:spTree>
    <p:extLst>
      <p:ext uri="{BB962C8B-B14F-4D97-AF65-F5344CB8AC3E}">
        <p14:creationId xmlns:p14="http://schemas.microsoft.com/office/powerpoint/2010/main" val="203380996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12" name="Title 1"/>
          <p:cNvSpPr>
            <a:spLocks noGrp="1"/>
          </p:cNvSpPr>
          <p:nvPr>
            <p:ph type="title" hasCustomPrompt="1"/>
          </p:nvPr>
        </p:nvSpPr>
        <p:spPr>
          <a:xfrm>
            <a:off x="1197070" y="653014"/>
            <a:ext cx="9797859" cy="431020"/>
          </a:xfrm>
          <a:prstGeom prst="rect">
            <a:avLst/>
          </a:prstGeom>
        </p:spPr>
        <p:txBody>
          <a:bodyPr/>
          <a:lstStyle>
            <a:lvl1pPr algn="ctr">
              <a:defRPr sz="3800" b="0" i="0" kern="0" spc="-50" baseline="0">
                <a:solidFill>
                  <a:schemeClr val="tx1"/>
                </a:solidFill>
                <a:latin typeface="Lato Black" panose="020F0A02020204030203" pitchFamily="34" charset="0"/>
                <a:ea typeface="Lato Black" panose="020F0A02020204030203" pitchFamily="34" charset="0"/>
                <a:cs typeface="Lato Black" panose="020F0A02020204030203" pitchFamily="34" charset="0"/>
              </a:defRPr>
            </a:lvl1pPr>
          </a:lstStyle>
          <a:p>
            <a:r>
              <a:rPr lang="en-US" dirty="0"/>
              <a:t>MAIN TITLE GOES HERE</a:t>
            </a:r>
          </a:p>
        </p:txBody>
      </p:sp>
      <p:sp>
        <p:nvSpPr>
          <p:cNvPr id="13" name="Text Placeholder 9"/>
          <p:cNvSpPr>
            <a:spLocks noGrp="1"/>
          </p:cNvSpPr>
          <p:nvPr>
            <p:ph type="body" sz="quarter" idx="14" hasCustomPrompt="1"/>
          </p:nvPr>
        </p:nvSpPr>
        <p:spPr>
          <a:xfrm>
            <a:off x="1197071" y="1185635"/>
            <a:ext cx="9797858" cy="338138"/>
          </a:xfrm>
          <a:prstGeom prst="rect">
            <a:avLst/>
          </a:prstGeom>
        </p:spPr>
        <p:txBody>
          <a:bodyPr/>
          <a:lstStyle>
            <a:lvl1pPr marL="0" indent="0" algn="ctr">
              <a:buNone/>
              <a:defRPr sz="1400" b="0" i="0">
                <a:solidFill>
                  <a:schemeClr val="tx1">
                    <a:lumMod val="60000"/>
                    <a:lumOff val="40000"/>
                  </a:schemeClr>
                </a:solidFill>
                <a:latin typeface="Lato" panose="020F0502020204030203" pitchFamily="34" charset="0"/>
                <a:ea typeface="Lato" panose="020F0502020204030203" pitchFamily="34" charset="0"/>
                <a:cs typeface="Lato" panose="020F0502020204030203" pitchFamily="34" charset="0"/>
              </a:defRPr>
            </a:lvl1pPr>
          </a:lstStyle>
          <a:p>
            <a:pPr lvl="0"/>
            <a:r>
              <a:rPr lang="de-DE" dirty="0"/>
              <a:t>Subtitle Goes Here. Lorem Ipsum Dolor Sit Amet, A Gravida Quis Wisi Elit Diam Sit Donec Libero.</a:t>
            </a:r>
            <a:endParaRPr lang="en-US" dirty="0"/>
          </a:p>
        </p:txBody>
      </p:sp>
    </p:spTree>
    <p:extLst>
      <p:ext uri="{BB962C8B-B14F-4D97-AF65-F5344CB8AC3E}">
        <p14:creationId xmlns:p14="http://schemas.microsoft.com/office/powerpoint/2010/main" val="29260919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extLst mod="1">
    <p:ext uri="{DCECCB84-F9BA-43D5-87BE-67443E8EF086}">
      <p15:sldGuideLst xmlns:p15="http://schemas.microsoft.com/office/powerpoint/2012/main"/>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110_Custom Layout">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43636" y="2047165"/>
            <a:ext cx="5092574" cy="6858000"/>
          </a:xfrm>
          <a:prstGeom prst="rect">
            <a:avLst/>
          </a:prstGeom>
        </p:spPr>
      </p:pic>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91098" y="2006221"/>
            <a:ext cx="5137842" cy="6858000"/>
          </a:xfrm>
          <a:prstGeom prst="rect">
            <a:avLst/>
          </a:prstGeom>
        </p:spPr>
      </p:pic>
      <p:sp>
        <p:nvSpPr>
          <p:cNvPr id="6" name="Picture Placeholder 5"/>
          <p:cNvSpPr>
            <a:spLocks noGrp="1"/>
          </p:cNvSpPr>
          <p:nvPr>
            <p:ph type="pic" sz="quarter" idx="10" hasCustomPrompt="1"/>
          </p:nvPr>
        </p:nvSpPr>
        <p:spPr>
          <a:xfrm>
            <a:off x="2764685" y="4031470"/>
            <a:ext cx="2612619" cy="3020868"/>
          </a:xfrm>
          <a:prstGeom prst="roundRect">
            <a:avLst>
              <a:gd name="adj" fmla="val 2053"/>
            </a:avLst>
          </a:prstGeom>
        </p:spPr>
        <p:txBody>
          <a:bodyPr/>
          <a:lstStyle>
            <a:lvl1pPr marL="0" indent="0">
              <a:buNone/>
              <a:defRPr/>
            </a:lvl1pPr>
          </a:lstStyle>
          <a:p>
            <a:r>
              <a:rPr lang="en-US" dirty="0"/>
              <a:t> </a:t>
            </a:r>
          </a:p>
        </p:txBody>
      </p:sp>
      <p:sp>
        <p:nvSpPr>
          <p:cNvPr id="7" name="Picture Placeholder 5"/>
          <p:cNvSpPr>
            <a:spLocks noGrp="1"/>
          </p:cNvSpPr>
          <p:nvPr>
            <p:ph type="pic" sz="quarter" idx="11" hasCustomPrompt="1"/>
          </p:nvPr>
        </p:nvSpPr>
        <p:spPr>
          <a:xfrm>
            <a:off x="6718616" y="4031470"/>
            <a:ext cx="2612619" cy="3020868"/>
          </a:xfrm>
          <a:prstGeom prst="roundRect">
            <a:avLst>
              <a:gd name="adj" fmla="val 2053"/>
            </a:avLst>
          </a:prstGeom>
        </p:spPr>
        <p:txBody>
          <a:bodyPr/>
          <a:lstStyle>
            <a:lvl1pPr marL="0" indent="0" rtl="0">
              <a:buNone/>
              <a:defRPr/>
            </a:lvl1pPr>
          </a:lstStyle>
          <a:p>
            <a:r>
              <a:rPr lang="en-US" dirty="0"/>
              <a:t> </a:t>
            </a:r>
          </a:p>
        </p:txBody>
      </p:sp>
    </p:spTree>
    <p:extLst>
      <p:ext uri="{BB962C8B-B14F-4D97-AF65-F5344CB8AC3E}">
        <p14:creationId xmlns:p14="http://schemas.microsoft.com/office/powerpoint/2010/main" val="291848389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111_Custom Layout">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print">
            <a:extLst>
              <a:ext uri="{28A0092B-C50C-407E-A947-70E740481C1C}">
                <a14:useLocalDpi xmlns:a14="http://schemas.microsoft.com/office/drawing/2010/main" val="0"/>
              </a:ext>
            </a:extLst>
          </a:blip>
          <a:srcRect l="10095" t="6737" r="10432" b="57814"/>
          <a:stretch/>
        </p:blipFill>
        <p:spPr>
          <a:xfrm rot="10800000" flipH="1" flipV="1">
            <a:off x="3086099" y="1436914"/>
            <a:ext cx="6134973" cy="3325586"/>
          </a:xfrm>
          <a:prstGeom prst="rect">
            <a:avLst/>
          </a:prstGeom>
        </p:spPr>
      </p:pic>
      <p:sp>
        <p:nvSpPr>
          <p:cNvPr id="5" name="Picture Placeholder 7"/>
          <p:cNvSpPr>
            <a:spLocks noGrp="1"/>
          </p:cNvSpPr>
          <p:nvPr>
            <p:ph type="pic" sz="quarter" idx="11" hasCustomPrompt="1"/>
          </p:nvPr>
        </p:nvSpPr>
        <p:spPr>
          <a:xfrm>
            <a:off x="3897092" y="1973670"/>
            <a:ext cx="4464588" cy="2472600"/>
          </a:xfrm>
          <a:prstGeom prst="roundRect">
            <a:avLst>
              <a:gd name="adj" fmla="val 744"/>
            </a:avLst>
          </a:prstGeom>
          <a:ln>
            <a:solidFill>
              <a:schemeClr val="tx1">
                <a:lumMod val="60000"/>
                <a:lumOff val="40000"/>
              </a:schemeClr>
            </a:solidFill>
          </a:ln>
        </p:spPr>
        <p:txBody>
          <a:bodyPr/>
          <a:lstStyle>
            <a:lvl1pPr marL="0" indent="0">
              <a:buNone/>
              <a:defRPr/>
            </a:lvl1pPr>
          </a:lstStyle>
          <a:p>
            <a:r>
              <a:rPr lang="en-US" dirty="0"/>
              <a:t> </a:t>
            </a:r>
          </a:p>
        </p:txBody>
      </p:sp>
    </p:spTree>
    <p:extLst>
      <p:ext uri="{BB962C8B-B14F-4D97-AF65-F5344CB8AC3E}">
        <p14:creationId xmlns:p14="http://schemas.microsoft.com/office/powerpoint/2010/main" val="15278540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112_Custom Layout">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a:xfrm>
            <a:off x="3505636" y="1946365"/>
            <a:ext cx="2427668" cy="3840480"/>
          </a:xfrm>
          <a:prstGeom prst="rect">
            <a:avLst/>
          </a:prstGeom>
        </p:spPr>
        <p:txBody>
          <a:bodyPr/>
          <a:lstStyle>
            <a:lvl1pPr marL="0" indent="0">
              <a:buNone/>
              <a:defRPr/>
            </a:lvl1pPr>
          </a:lstStyle>
          <a:p>
            <a:r>
              <a:rPr lang="en-US" dirty="0"/>
              <a:t> </a:t>
            </a:r>
          </a:p>
        </p:txBody>
      </p:sp>
      <p:sp>
        <p:nvSpPr>
          <p:cNvPr id="6" name="Title 1"/>
          <p:cNvSpPr>
            <a:spLocks noGrp="1"/>
          </p:cNvSpPr>
          <p:nvPr>
            <p:ph type="title" hasCustomPrompt="1"/>
          </p:nvPr>
        </p:nvSpPr>
        <p:spPr>
          <a:xfrm>
            <a:off x="1197070" y="653014"/>
            <a:ext cx="9797859" cy="431020"/>
          </a:xfrm>
          <a:prstGeom prst="rect">
            <a:avLst/>
          </a:prstGeom>
        </p:spPr>
        <p:txBody>
          <a:bodyPr/>
          <a:lstStyle>
            <a:lvl1pPr algn="ctr">
              <a:defRPr sz="3800" b="0" i="0" kern="0" spc="-50" baseline="0">
                <a:solidFill>
                  <a:schemeClr val="tx1"/>
                </a:solidFill>
                <a:latin typeface="Lato Black" panose="020F0A02020204030203" pitchFamily="34" charset="0"/>
                <a:ea typeface="Lato Black" panose="020F0A02020204030203" pitchFamily="34" charset="0"/>
                <a:cs typeface="Lato Black" panose="020F0A02020204030203" pitchFamily="34" charset="0"/>
              </a:defRPr>
            </a:lvl1pPr>
          </a:lstStyle>
          <a:p>
            <a:r>
              <a:rPr lang="en-US" dirty="0"/>
              <a:t>MAIN TITLE GOES HERE</a:t>
            </a:r>
          </a:p>
        </p:txBody>
      </p:sp>
      <p:sp>
        <p:nvSpPr>
          <p:cNvPr id="7" name="Text Placeholder 9"/>
          <p:cNvSpPr>
            <a:spLocks noGrp="1"/>
          </p:cNvSpPr>
          <p:nvPr>
            <p:ph type="body" sz="quarter" idx="18" hasCustomPrompt="1"/>
          </p:nvPr>
        </p:nvSpPr>
        <p:spPr>
          <a:xfrm>
            <a:off x="1197071" y="1185635"/>
            <a:ext cx="9797858" cy="338138"/>
          </a:xfrm>
          <a:prstGeom prst="rect">
            <a:avLst/>
          </a:prstGeom>
        </p:spPr>
        <p:txBody>
          <a:bodyPr/>
          <a:lstStyle>
            <a:lvl1pPr marL="0" indent="0" algn="ctr">
              <a:buNone/>
              <a:defRPr sz="1400" b="0" i="0">
                <a:solidFill>
                  <a:schemeClr val="tx1">
                    <a:lumMod val="60000"/>
                    <a:lumOff val="40000"/>
                  </a:schemeClr>
                </a:solidFill>
                <a:latin typeface="Lato" panose="020F0502020204030203" pitchFamily="34" charset="0"/>
                <a:ea typeface="Lato" panose="020F0502020204030203" pitchFamily="34" charset="0"/>
                <a:cs typeface="Lato" panose="020F0502020204030203" pitchFamily="34" charset="0"/>
              </a:defRPr>
            </a:lvl1pPr>
          </a:lstStyle>
          <a:p>
            <a:pPr lvl="0"/>
            <a:r>
              <a:rPr lang="de-DE" dirty="0"/>
              <a:t>Subtitle Goes Here. Lorem Ipsum Dolor Sit Amet, A Gravida Quis Wisi Elit Diam Sit Donec Libero.</a:t>
            </a:r>
            <a:endParaRPr lang="en-US" dirty="0"/>
          </a:p>
        </p:txBody>
      </p:sp>
    </p:spTree>
    <p:extLst>
      <p:ext uri="{BB962C8B-B14F-4D97-AF65-F5344CB8AC3E}">
        <p14:creationId xmlns:p14="http://schemas.microsoft.com/office/powerpoint/2010/main" val="206261151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113_Custom Layout">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a:xfrm>
            <a:off x="0" y="0"/>
            <a:ext cx="4063999" cy="6858000"/>
          </a:xfrm>
          <a:prstGeom prst="rect">
            <a:avLst/>
          </a:prstGeom>
        </p:spPr>
        <p:txBody>
          <a:bodyPr/>
          <a:lstStyle>
            <a:lvl1pPr marL="0" indent="0">
              <a:buNone/>
              <a:defRPr/>
            </a:lvl1pPr>
          </a:lstStyle>
          <a:p>
            <a:r>
              <a:rPr lang="en-US" dirty="0"/>
              <a:t> </a:t>
            </a:r>
          </a:p>
        </p:txBody>
      </p:sp>
    </p:spTree>
    <p:extLst>
      <p:ext uri="{BB962C8B-B14F-4D97-AF65-F5344CB8AC3E}">
        <p14:creationId xmlns:p14="http://schemas.microsoft.com/office/powerpoint/2010/main" val="322317485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114_Custom Layout">
    <p:spTree>
      <p:nvGrpSpPr>
        <p:cNvPr id="1" name=""/>
        <p:cNvGrpSpPr/>
        <p:nvPr/>
      </p:nvGrpSpPr>
      <p:grpSpPr>
        <a:xfrm>
          <a:off x="0" y="0"/>
          <a:ext cx="0" cy="0"/>
          <a:chOff x="0" y="0"/>
          <a:chExt cx="0" cy="0"/>
        </a:xfrm>
      </p:grpSpPr>
      <p:sp>
        <p:nvSpPr>
          <p:cNvPr id="10" name="Picture Placeholder 9"/>
          <p:cNvSpPr>
            <a:spLocks noGrp="1"/>
          </p:cNvSpPr>
          <p:nvPr>
            <p:ph type="pic" sz="quarter" idx="10"/>
          </p:nvPr>
        </p:nvSpPr>
        <p:spPr>
          <a:xfrm>
            <a:off x="4078428" y="1567295"/>
            <a:ext cx="2264670" cy="1582305"/>
          </a:xfrm>
          <a:prstGeom prst="rect">
            <a:avLst/>
          </a:prstGeom>
        </p:spPr>
        <p:txBody>
          <a:bodyPr/>
          <a:lstStyle/>
          <a:p>
            <a:endParaRPr lang="en-US"/>
          </a:p>
        </p:txBody>
      </p:sp>
      <p:sp>
        <p:nvSpPr>
          <p:cNvPr id="11" name="Picture Placeholder 9"/>
          <p:cNvSpPr>
            <a:spLocks noGrp="1"/>
          </p:cNvSpPr>
          <p:nvPr>
            <p:ph type="pic" sz="quarter" idx="11"/>
          </p:nvPr>
        </p:nvSpPr>
        <p:spPr>
          <a:xfrm>
            <a:off x="6625328" y="1567295"/>
            <a:ext cx="2264670" cy="1582305"/>
          </a:xfrm>
          <a:prstGeom prst="rect">
            <a:avLst/>
          </a:prstGeom>
        </p:spPr>
        <p:txBody>
          <a:bodyPr/>
          <a:lstStyle/>
          <a:p>
            <a:endParaRPr lang="en-US"/>
          </a:p>
        </p:txBody>
      </p:sp>
      <p:sp>
        <p:nvSpPr>
          <p:cNvPr id="12" name="Picture Placeholder 9"/>
          <p:cNvSpPr>
            <a:spLocks noGrp="1"/>
          </p:cNvSpPr>
          <p:nvPr>
            <p:ph type="pic" sz="quarter" idx="12"/>
          </p:nvPr>
        </p:nvSpPr>
        <p:spPr>
          <a:xfrm>
            <a:off x="9172227" y="1567295"/>
            <a:ext cx="2264670" cy="1582305"/>
          </a:xfrm>
          <a:prstGeom prst="rect">
            <a:avLst/>
          </a:prstGeom>
        </p:spPr>
        <p:txBody>
          <a:bodyPr/>
          <a:lstStyle/>
          <a:p>
            <a:endParaRPr lang="en-US"/>
          </a:p>
        </p:txBody>
      </p:sp>
      <p:sp>
        <p:nvSpPr>
          <p:cNvPr id="13" name="Picture Placeholder 9"/>
          <p:cNvSpPr>
            <a:spLocks noGrp="1"/>
          </p:cNvSpPr>
          <p:nvPr>
            <p:ph type="pic" sz="quarter" idx="13"/>
          </p:nvPr>
        </p:nvSpPr>
        <p:spPr>
          <a:xfrm>
            <a:off x="4078428" y="3985174"/>
            <a:ext cx="2264670" cy="1582305"/>
          </a:xfrm>
          <a:prstGeom prst="rect">
            <a:avLst/>
          </a:prstGeom>
        </p:spPr>
        <p:txBody>
          <a:bodyPr/>
          <a:lstStyle>
            <a:lvl1pPr rtl="0">
              <a:defRPr/>
            </a:lvl1pPr>
          </a:lstStyle>
          <a:p>
            <a:endParaRPr lang="en-US"/>
          </a:p>
        </p:txBody>
      </p:sp>
      <p:sp>
        <p:nvSpPr>
          <p:cNvPr id="14" name="Picture Placeholder 9"/>
          <p:cNvSpPr>
            <a:spLocks noGrp="1"/>
          </p:cNvSpPr>
          <p:nvPr>
            <p:ph type="pic" sz="quarter" idx="14"/>
          </p:nvPr>
        </p:nvSpPr>
        <p:spPr>
          <a:xfrm>
            <a:off x="6625328" y="3985174"/>
            <a:ext cx="2264670" cy="1582305"/>
          </a:xfrm>
          <a:prstGeom prst="rect">
            <a:avLst/>
          </a:prstGeom>
        </p:spPr>
        <p:txBody>
          <a:bodyPr/>
          <a:lstStyle>
            <a:lvl1pPr rtl="0">
              <a:defRPr/>
            </a:lvl1pPr>
          </a:lstStyle>
          <a:p>
            <a:endParaRPr lang="en-US"/>
          </a:p>
        </p:txBody>
      </p:sp>
      <p:sp>
        <p:nvSpPr>
          <p:cNvPr id="15" name="Picture Placeholder 9"/>
          <p:cNvSpPr>
            <a:spLocks noGrp="1"/>
          </p:cNvSpPr>
          <p:nvPr>
            <p:ph type="pic" sz="quarter" idx="15"/>
          </p:nvPr>
        </p:nvSpPr>
        <p:spPr>
          <a:xfrm>
            <a:off x="9172227" y="3985174"/>
            <a:ext cx="2264670" cy="1582305"/>
          </a:xfrm>
          <a:prstGeom prst="rect">
            <a:avLst/>
          </a:prstGeom>
        </p:spPr>
        <p:txBody>
          <a:bodyPr/>
          <a:lstStyle>
            <a:lvl1pPr rtl="0">
              <a:defRPr/>
            </a:lvl1pPr>
          </a:lstStyle>
          <a:p>
            <a:endParaRPr lang="en-US"/>
          </a:p>
        </p:txBody>
      </p:sp>
    </p:spTree>
    <p:extLst>
      <p:ext uri="{BB962C8B-B14F-4D97-AF65-F5344CB8AC3E}">
        <p14:creationId xmlns:p14="http://schemas.microsoft.com/office/powerpoint/2010/main" val="415689004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115_Custom Layout">
    <p:spTree>
      <p:nvGrpSpPr>
        <p:cNvPr id="1" name=""/>
        <p:cNvGrpSpPr/>
        <p:nvPr/>
      </p:nvGrpSpPr>
      <p:grpSpPr>
        <a:xfrm>
          <a:off x="0" y="0"/>
          <a:ext cx="0" cy="0"/>
          <a:chOff x="0" y="0"/>
          <a:chExt cx="0" cy="0"/>
        </a:xfrm>
      </p:grpSpPr>
      <p:sp>
        <p:nvSpPr>
          <p:cNvPr id="22" name="Picture Placeholder 21"/>
          <p:cNvSpPr>
            <a:spLocks noGrp="1"/>
          </p:cNvSpPr>
          <p:nvPr>
            <p:ph type="pic" sz="quarter" idx="10" hasCustomPrompt="1"/>
          </p:nvPr>
        </p:nvSpPr>
        <p:spPr>
          <a:xfrm>
            <a:off x="619268" y="934452"/>
            <a:ext cx="1335642" cy="1335642"/>
          </a:xfrm>
          <a:prstGeom prst="rect">
            <a:avLst/>
          </a:prstGeom>
        </p:spPr>
        <p:txBody>
          <a:bodyPr/>
          <a:lstStyle>
            <a:lvl1pPr marL="0" indent="0">
              <a:buNone/>
              <a:defRPr/>
            </a:lvl1pPr>
          </a:lstStyle>
          <a:p>
            <a:r>
              <a:rPr lang="en-US" dirty="0"/>
              <a:t> </a:t>
            </a:r>
          </a:p>
        </p:txBody>
      </p:sp>
      <p:sp>
        <p:nvSpPr>
          <p:cNvPr id="23" name="Picture Placeholder 21"/>
          <p:cNvSpPr>
            <a:spLocks noGrp="1"/>
          </p:cNvSpPr>
          <p:nvPr>
            <p:ph type="pic" sz="quarter" idx="11" hasCustomPrompt="1"/>
          </p:nvPr>
        </p:nvSpPr>
        <p:spPr>
          <a:xfrm>
            <a:off x="1999631" y="934452"/>
            <a:ext cx="1335642" cy="1335642"/>
          </a:xfrm>
          <a:prstGeom prst="rect">
            <a:avLst/>
          </a:prstGeom>
        </p:spPr>
        <p:txBody>
          <a:bodyPr/>
          <a:lstStyle>
            <a:lvl1pPr marL="0" indent="0">
              <a:buNone/>
              <a:defRPr/>
            </a:lvl1pPr>
          </a:lstStyle>
          <a:p>
            <a:r>
              <a:rPr lang="en-US" dirty="0"/>
              <a:t> </a:t>
            </a:r>
          </a:p>
        </p:txBody>
      </p:sp>
      <p:sp>
        <p:nvSpPr>
          <p:cNvPr id="24" name="Picture Placeholder 21"/>
          <p:cNvSpPr>
            <a:spLocks noGrp="1"/>
          </p:cNvSpPr>
          <p:nvPr>
            <p:ph type="pic" sz="quarter" idx="12" hasCustomPrompt="1"/>
          </p:nvPr>
        </p:nvSpPr>
        <p:spPr>
          <a:xfrm>
            <a:off x="3379994" y="934452"/>
            <a:ext cx="1335642" cy="1335642"/>
          </a:xfrm>
          <a:prstGeom prst="rect">
            <a:avLst/>
          </a:prstGeom>
        </p:spPr>
        <p:txBody>
          <a:bodyPr/>
          <a:lstStyle>
            <a:lvl1pPr marL="0" indent="0">
              <a:buNone/>
              <a:defRPr/>
            </a:lvl1pPr>
          </a:lstStyle>
          <a:p>
            <a:r>
              <a:rPr lang="en-US" dirty="0"/>
              <a:t> </a:t>
            </a:r>
          </a:p>
        </p:txBody>
      </p:sp>
      <p:sp>
        <p:nvSpPr>
          <p:cNvPr id="25" name="Picture Placeholder 21"/>
          <p:cNvSpPr>
            <a:spLocks noGrp="1"/>
          </p:cNvSpPr>
          <p:nvPr>
            <p:ph type="pic" sz="quarter" idx="13" hasCustomPrompt="1"/>
          </p:nvPr>
        </p:nvSpPr>
        <p:spPr>
          <a:xfrm>
            <a:off x="4760358" y="934452"/>
            <a:ext cx="1335642" cy="1335642"/>
          </a:xfrm>
          <a:prstGeom prst="rect">
            <a:avLst/>
          </a:prstGeom>
        </p:spPr>
        <p:txBody>
          <a:bodyPr/>
          <a:lstStyle>
            <a:lvl1pPr marL="0" indent="0" rtl="0">
              <a:buNone/>
              <a:defRPr/>
            </a:lvl1pPr>
          </a:lstStyle>
          <a:p>
            <a:r>
              <a:rPr lang="en-US" dirty="0"/>
              <a:t> </a:t>
            </a:r>
          </a:p>
        </p:txBody>
      </p:sp>
      <p:sp>
        <p:nvSpPr>
          <p:cNvPr id="26" name="Picture Placeholder 21"/>
          <p:cNvSpPr>
            <a:spLocks noGrp="1"/>
          </p:cNvSpPr>
          <p:nvPr>
            <p:ph type="pic" sz="quarter" idx="14" hasCustomPrompt="1"/>
          </p:nvPr>
        </p:nvSpPr>
        <p:spPr>
          <a:xfrm>
            <a:off x="619268" y="2314815"/>
            <a:ext cx="1335642" cy="1335642"/>
          </a:xfrm>
          <a:prstGeom prst="rect">
            <a:avLst/>
          </a:prstGeom>
        </p:spPr>
        <p:txBody>
          <a:bodyPr/>
          <a:lstStyle>
            <a:lvl1pPr marL="0" indent="0">
              <a:buNone/>
              <a:defRPr/>
            </a:lvl1pPr>
          </a:lstStyle>
          <a:p>
            <a:r>
              <a:rPr lang="en-US" dirty="0"/>
              <a:t> </a:t>
            </a:r>
          </a:p>
        </p:txBody>
      </p:sp>
      <p:sp>
        <p:nvSpPr>
          <p:cNvPr id="27" name="Picture Placeholder 21"/>
          <p:cNvSpPr>
            <a:spLocks noGrp="1"/>
          </p:cNvSpPr>
          <p:nvPr>
            <p:ph type="pic" sz="quarter" idx="15" hasCustomPrompt="1"/>
          </p:nvPr>
        </p:nvSpPr>
        <p:spPr>
          <a:xfrm>
            <a:off x="1999631" y="2314815"/>
            <a:ext cx="1335642" cy="1335642"/>
          </a:xfrm>
          <a:prstGeom prst="rect">
            <a:avLst/>
          </a:prstGeom>
        </p:spPr>
        <p:txBody>
          <a:bodyPr/>
          <a:lstStyle>
            <a:lvl1pPr marL="0" indent="0">
              <a:buNone/>
              <a:defRPr/>
            </a:lvl1pPr>
          </a:lstStyle>
          <a:p>
            <a:r>
              <a:rPr lang="en-US" dirty="0"/>
              <a:t> </a:t>
            </a:r>
          </a:p>
        </p:txBody>
      </p:sp>
      <p:sp>
        <p:nvSpPr>
          <p:cNvPr id="28" name="Picture Placeholder 21"/>
          <p:cNvSpPr>
            <a:spLocks noGrp="1"/>
          </p:cNvSpPr>
          <p:nvPr>
            <p:ph type="pic" sz="quarter" idx="16" hasCustomPrompt="1"/>
          </p:nvPr>
        </p:nvSpPr>
        <p:spPr>
          <a:xfrm>
            <a:off x="3379994" y="2314815"/>
            <a:ext cx="1335642" cy="1335642"/>
          </a:xfrm>
          <a:prstGeom prst="rect">
            <a:avLst/>
          </a:prstGeom>
        </p:spPr>
        <p:txBody>
          <a:bodyPr/>
          <a:lstStyle>
            <a:lvl1pPr marL="0" indent="0">
              <a:buNone/>
              <a:defRPr/>
            </a:lvl1pPr>
          </a:lstStyle>
          <a:p>
            <a:r>
              <a:rPr lang="en-US" dirty="0"/>
              <a:t> </a:t>
            </a:r>
          </a:p>
        </p:txBody>
      </p:sp>
      <p:sp>
        <p:nvSpPr>
          <p:cNvPr id="29" name="Picture Placeholder 21"/>
          <p:cNvSpPr>
            <a:spLocks noGrp="1"/>
          </p:cNvSpPr>
          <p:nvPr>
            <p:ph type="pic" sz="quarter" idx="17" hasCustomPrompt="1"/>
          </p:nvPr>
        </p:nvSpPr>
        <p:spPr>
          <a:xfrm>
            <a:off x="4760358" y="2314815"/>
            <a:ext cx="1335642" cy="1335642"/>
          </a:xfrm>
          <a:prstGeom prst="rect">
            <a:avLst/>
          </a:prstGeom>
        </p:spPr>
        <p:txBody>
          <a:bodyPr/>
          <a:lstStyle>
            <a:lvl1pPr marL="0" indent="0" rtl="0">
              <a:buNone/>
              <a:defRPr/>
            </a:lvl1pPr>
          </a:lstStyle>
          <a:p>
            <a:r>
              <a:rPr lang="en-US" dirty="0"/>
              <a:t> </a:t>
            </a:r>
          </a:p>
        </p:txBody>
      </p:sp>
      <p:sp>
        <p:nvSpPr>
          <p:cNvPr id="30" name="Picture Placeholder 21"/>
          <p:cNvSpPr>
            <a:spLocks noGrp="1"/>
          </p:cNvSpPr>
          <p:nvPr>
            <p:ph type="pic" sz="quarter" idx="18" hasCustomPrompt="1"/>
          </p:nvPr>
        </p:nvSpPr>
        <p:spPr>
          <a:xfrm>
            <a:off x="619268" y="3695178"/>
            <a:ext cx="1335642" cy="1335642"/>
          </a:xfrm>
          <a:prstGeom prst="rect">
            <a:avLst/>
          </a:prstGeom>
        </p:spPr>
        <p:txBody>
          <a:bodyPr/>
          <a:lstStyle>
            <a:lvl1pPr marL="0" indent="0" rtl="0">
              <a:buNone/>
              <a:defRPr/>
            </a:lvl1pPr>
          </a:lstStyle>
          <a:p>
            <a:r>
              <a:rPr lang="en-US" dirty="0"/>
              <a:t> </a:t>
            </a:r>
          </a:p>
        </p:txBody>
      </p:sp>
      <p:sp>
        <p:nvSpPr>
          <p:cNvPr id="31" name="Picture Placeholder 21"/>
          <p:cNvSpPr>
            <a:spLocks noGrp="1"/>
          </p:cNvSpPr>
          <p:nvPr>
            <p:ph type="pic" sz="quarter" idx="19" hasCustomPrompt="1"/>
          </p:nvPr>
        </p:nvSpPr>
        <p:spPr>
          <a:xfrm>
            <a:off x="1999631" y="3695178"/>
            <a:ext cx="1335642" cy="1335642"/>
          </a:xfrm>
          <a:prstGeom prst="rect">
            <a:avLst/>
          </a:prstGeom>
        </p:spPr>
        <p:txBody>
          <a:bodyPr/>
          <a:lstStyle>
            <a:lvl1pPr marL="0" indent="0" rtl="0">
              <a:buNone/>
              <a:defRPr/>
            </a:lvl1pPr>
          </a:lstStyle>
          <a:p>
            <a:r>
              <a:rPr lang="en-US" dirty="0"/>
              <a:t> </a:t>
            </a:r>
          </a:p>
        </p:txBody>
      </p:sp>
      <p:sp>
        <p:nvSpPr>
          <p:cNvPr id="32" name="Picture Placeholder 21"/>
          <p:cNvSpPr>
            <a:spLocks noGrp="1"/>
          </p:cNvSpPr>
          <p:nvPr>
            <p:ph type="pic" sz="quarter" idx="20" hasCustomPrompt="1"/>
          </p:nvPr>
        </p:nvSpPr>
        <p:spPr>
          <a:xfrm>
            <a:off x="3379994" y="3695178"/>
            <a:ext cx="1335642" cy="1335642"/>
          </a:xfrm>
          <a:prstGeom prst="rect">
            <a:avLst/>
          </a:prstGeom>
        </p:spPr>
        <p:txBody>
          <a:bodyPr/>
          <a:lstStyle>
            <a:lvl1pPr marL="0" indent="0" rtl="0">
              <a:buNone/>
              <a:defRPr/>
            </a:lvl1pPr>
          </a:lstStyle>
          <a:p>
            <a:r>
              <a:rPr lang="en-US" dirty="0"/>
              <a:t> </a:t>
            </a:r>
          </a:p>
        </p:txBody>
      </p:sp>
      <p:sp>
        <p:nvSpPr>
          <p:cNvPr id="33" name="Picture Placeholder 21"/>
          <p:cNvSpPr>
            <a:spLocks noGrp="1"/>
          </p:cNvSpPr>
          <p:nvPr>
            <p:ph type="pic" sz="quarter" idx="21" hasCustomPrompt="1"/>
          </p:nvPr>
        </p:nvSpPr>
        <p:spPr>
          <a:xfrm>
            <a:off x="4760358" y="3695178"/>
            <a:ext cx="1335642" cy="1335642"/>
          </a:xfrm>
          <a:prstGeom prst="rect">
            <a:avLst/>
          </a:prstGeom>
        </p:spPr>
        <p:txBody>
          <a:bodyPr/>
          <a:lstStyle>
            <a:lvl1pPr marL="0" indent="0" rtl="0">
              <a:buNone/>
              <a:defRPr/>
            </a:lvl1pPr>
          </a:lstStyle>
          <a:p>
            <a:r>
              <a:rPr lang="en-US" dirty="0"/>
              <a:t> </a:t>
            </a:r>
          </a:p>
        </p:txBody>
      </p:sp>
      <p:sp>
        <p:nvSpPr>
          <p:cNvPr id="34" name="Picture Placeholder 21"/>
          <p:cNvSpPr>
            <a:spLocks noGrp="1"/>
          </p:cNvSpPr>
          <p:nvPr>
            <p:ph type="pic" sz="quarter" idx="22" hasCustomPrompt="1"/>
          </p:nvPr>
        </p:nvSpPr>
        <p:spPr>
          <a:xfrm>
            <a:off x="619268" y="5074549"/>
            <a:ext cx="1335642" cy="1335642"/>
          </a:xfrm>
          <a:prstGeom prst="rect">
            <a:avLst/>
          </a:prstGeom>
        </p:spPr>
        <p:txBody>
          <a:bodyPr/>
          <a:lstStyle>
            <a:lvl1pPr marL="0" indent="0" rtl="0">
              <a:buNone/>
              <a:defRPr/>
            </a:lvl1pPr>
          </a:lstStyle>
          <a:p>
            <a:r>
              <a:rPr lang="en-US" dirty="0"/>
              <a:t> </a:t>
            </a:r>
          </a:p>
        </p:txBody>
      </p:sp>
      <p:sp>
        <p:nvSpPr>
          <p:cNvPr id="35" name="Picture Placeholder 21"/>
          <p:cNvSpPr>
            <a:spLocks noGrp="1"/>
          </p:cNvSpPr>
          <p:nvPr>
            <p:ph type="pic" sz="quarter" idx="23" hasCustomPrompt="1"/>
          </p:nvPr>
        </p:nvSpPr>
        <p:spPr>
          <a:xfrm>
            <a:off x="1999631" y="5074549"/>
            <a:ext cx="1335642" cy="1335642"/>
          </a:xfrm>
          <a:prstGeom prst="rect">
            <a:avLst/>
          </a:prstGeom>
        </p:spPr>
        <p:txBody>
          <a:bodyPr/>
          <a:lstStyle>
            <a:lvl1pPr marL="0" indent="0" rtl="0">
              <a:buNone/>
              <a:defRPr/>
            </a:lvl1pPr>
          </a:lstStyle>
          <a:p>
            <a:r>
              <a:rPr lang="en-US" dirty="0"/>
              <a:t> </a:t>
            </a:r>
          </a:p>
        </p:txBody>
      </p:sp>
      <p:sp>
        <p:nvSpPr>
          <p:cNvPr id="36" name="Picture Placeholder 21"/>
          <p:cNvSpPr>
            <a:spLocks noGrp="1"/>
          </p:cNvSpPr>
          <p:nvPr>
            <p:ph type="pic" sz="quarter" idx="24" hasCustomPrompt="1"/>
          </p:nvPr>
        </p:nvSpPr>
        <p:spPr>
          <a:xfrm>
            <a:off x="3379994" y="5074549"/>
            <a:ext cx="1335642" cy="1335642"/>
          </a:xfrm>
          <a:prstGeom prst="rect">
            <a:avLst/>
          </a:prstGeom>
        </p:spPr>
        <p:txBody>
          <a:bodyPr/>
          <a:lstStyle>
            <a:lvl1pPr marL="0" indent="0" rtl="0">
              <a:buNone/>
              <a:defRPr/>
            </a:lvl1pPr>
          </a:lstStyle>
          <a:p>
            <a:r>
              <a:rPr lang="en-US" dirty="0"/>
              <a:t> </a:t>
            </a:r>
          </a:p>
        </p:txBody>
      </p:sp>
      <p:sp>
        <p:nvSpPr>
          <p:cNvPr id="37" name="Picture Placeholder 21"/>
          <p:cNvSpPr>
            <a:spLocks noGrp="1"/>
          </p:cNvSpPr>
          <p:nvPr>
            <p:ph type="pic" sz="quarter" idx="25" hasCustomPrompt="1"/>
          </p:nvPr>
        </p:nvSpPr>
        <p:spPr>
          <a:xfrm>
            <a:off x="4760358" y="5074549"/>
            <a:ext cx="1335642" cy="1335642"/>
          </a:xfrm>
          <a:prstGeom prst="rect">
            <a:avLst/>
          </a:prstGeom>
        </p:spPr>
        <p:txBody>
          <a:bodyPr/>
          <a:lstStyle>
            <a:lvl1pPr marL="0" indent="0" rtl="0">
              <a:buNone/>
              <a:defRPr/>
            </a:lvl1pPr>
          </a:lstStyle>
          <a:p>
            <a:r>
              <a:rPr lang="en-US" dirty="0"/>
              <a:t> </a:t>
            </a:r>
          </a:p>
        </p:txBody>
      </p:sp>
    </p:spTree>
    <p:extLst>
      <p:ext uri="{BB962C8B-B14F-4D97-AF65-F5344CB8AC3E}">
        <p14:creationId xmlns:p14="http://schemas.microsoft.com/office/powerpoint/2010/main" val="14184263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116_Custom Layout">
    <p:spTree>
      <p:nvGrpSpPr>
        <p:cNvPr id="1" name=""/>
        <p:cNvGrpSpPr/>
        <p:nvPr/>
      </p:nvGrpSpPr>
      <p:grpSpPr>
        <a:xfrm>
          <a:off x="0" y="0"/>
          <a:ext cx="0" cy="0"/>
          <a:chOff x="0" y="0"/>
          <a:chExt cx="0" cy="0"/>
        </a:xfrm>
      </p:grpSpPr>
      <p:sp>
        <p:nvSpPr>
          <p:cNvPr id="12" name="Picture Placeholder 11"/>
          <p:cNvSpPr>
            <a:spLocks noGrp="1"/>
          </p:cNvSpPr>
          <p:nvPr>
            <p:ph type="pic" sz="quarter" idx="10" hasCustomPrompt="1"/>
          </p:nvPr>
        </p:nvSpPr>
        <p:spPr>
          <a:xfrm>
            <a:off x="4465320" y="1720473"/>
            <a:ext cx="1828800" cy="1828800"/>
          </a:xfrm>
          <a:prstGeom prst="rect">
            <a:avLst/>
          </a:prstGeom>
        </p:spPr>
        <p:txBody>
          <a:bodyPr/>
          <a:lstStyle>
            <a:lvl1pPr marL="0" indent="0">
              <a:buNone/>
              <a:defRPr/>
            </a:lvl1pPr>
          </a:lstStyle>
          <a:p>
            <a:r>
              <a:rPr lang="en-US" dirty="0"/>
              <a:t> </a:t>
            </a:r>
          </a:p>
        </p:txBody>
      </p:sp>
      <p:sp>
        <p:nvSpPr>
          <p:cNvPr id="13" name="Picture Placeholder 11"/>
          <p:cNvSpPr>
            <a:spLocks noGrp="1"/>
          </p:cNvSpPr>
          <p:nvPr>
            <p:ph type="pic" sz="quarter" idx="11" hasCustomPrompt="1"/>
          </p:nvPr>
        </p:nvSpPr>
        <p:spPr>
          <a:xfrm>
            <a:off x="6431280" y="1720473"/>
            <a:ext cx="1828800" cy="1828800"/>
          </a:xfrm>
          <a:prstGeom prst="rect">
            <a:avLst/>
          </a:prstGeom>
        </p:spPr>
        <p:txBody>
          <a:bodyPr/>
          <a:lstStyle>
            <a:lvl1pPr marL="0" indent="0">
              <a:buNone/>
              <a:defRPr/>
            </a:lvl1pPr>
          </a:lstStyle>
          <a:p>
            <a:r>
              <a:rPr lang="en-US" dirty="0"/>
              <a:t> </a:t>
            </a:r>
          </a:p>
        </p:txBody>
      </p:sp>
      <p:sp>
        <p:nvSpPr>
          <p:cNvPr id="14" name="Picture Placeholder 11"/>
          <p:cNvSpPr>
            <a:spLocks noGrp="1"/>
          </p:cNvSpPr>
          <p:nvPr>
            <p:ph type="pic" sz="quarter" idx="12" hasCustomPrompt="1"/>
          </p:nvPr>
        </p:nvSpPr>
        <p:spPr>
          <a:xfrm>
            <a:off x="8397240" y="1720473"/>
            <a:ext cx="1828800" cy="1828800"/>
          </a:xfrm>
          <a:prstGeom prst="rect">
            <a:avLst/>
          </a:prstGeom>
        </p:spPr>
        <p:txBody>
          <a:bodyPr/>
          <a:lstStyle>
            <a:lvl1pPr marL="0" indent="0">
              <a:buNone/>
              <a:defRPr/>
            </a:lvl1pPr>
          </a:lstStyle>
          <a:p>
            <a:r>
              <a:rPr lang="en-US" dirty="0"/>
              <a:t> </a:t>
            </a:r>
          </a:p>
        </p:txBody>
      </p:sp>
      <p:sp>
        <p:nvSpPr>
          <p:cNvPr id="15" name="Picture Placeholder 11"/>
          <p:cNvSpPr>
            <a:spLocks noGrp="1"/>
          </p:cNvSpPr>
          <p:nvPr>
            <p:ph type="pic" sz="quarter" idx="13" hasCustomPrompt="1"/>
          </p:nvPr>
        </p:nvSpPr>
        <p:spPr>
          <a:xfrm>
            <a:off x="10363200" y="1720473"/>
            <a:ext cx="1828800" cy="1828800"/>
          </a:xfrm>
          <a:prstGeom prst="rect">
            <a:avLst/>
          </a:prstGeom>
        </p:spPr>
        <p:txBody>
          <a:bodyPr/>
          <a:lstStyle>
            <a:lvl1pPr marL="0" indent="0" rtl="0">
              <a:buNone/>
              <a:defRPr/>
            </a:lvl1pPr>
          </a:lstStyle>
          <a:p>
            <a:r>
              <a:rPr lang="en-US" dirty="0"/>
              <a:t> </a:t>
            </a:r>
          </a:p>
        </p:txBody>
      </p:sp>
      <p:sp>
        <p:nvSpPr>
          <p:cNvPr id="16" name="Picture Placeholder 11"/>
          <p:cNvSpPr>
            <a:spLocks noGrp="1"/>
          </p:cNvSpPr>
          <p:nvPr>
            <p:ph type="pic" sz="quarter" idx="14" hasCustomPrompt="1"/>
          </p:nvPr>
        </p:nvSpPr>
        <p:spPr>
          <a:xfrm>
            <a:off x="4465320" y="3686433"/>
            <a:ext cx="1828800" cy="1828800"/>
          </a:xfrm>
          <a:prstGeom prst="rect">
            <a:avLst/>
          </a:prstGeom>
        </p:spPr>
        <p:txBody>
          <a:bodyPr/>
          <a:lstStyle>
            <a:lvl1pPr marL="0" indent="0" rtl="0">
              <a:buNone/>
              <a:defRPr/>
            </a:lvl1pPr>
          </a:lstStyle>
          <a:p>
            <a:r>
              <a:rPr lang="en-US" dirty="0"/>
              <a:t> </a:t>
            </a:r>
          </a:p>
        </p:txBody>
      </p:sp>
      <p:sp>
        <p:nvSpPr>
          <p:cNvPr id="17" name="Picture Placeholder 11"/>
          <p:cNvSpPr>
            <a:spLocks noGrp="1"/>
          </p:cNvSpPr>
          <p:nvPr>
            <p:ph type="pic" sz="quarter" idx="15" hasCustomPrompt="1"/>
          </p:nvPr>
        </p:nvSpPr>
        <p:spPr>
          <a:xfrm>
            <a:off x="6431280" y="3686433"/>
            <a:ext cx="1828800" cy="1828800"/>
          </a:xfrm>
          <a:prstGeom prst="rect">
            <a:avLst/>
          </a:prstGeom>
        </p:spPr>
        <p:txBody>
          <a:bodyPr/>
          <a:lstStyle>
            <a:lvl1pPr marL="0" indent="0" rtl="0">
              <a:buNone/>
              <a:defRPr/>
            </a:lvl1pPr>
          </a:lstStyle>
          <a:p>
            <a:r>
              <a:rPr lang="en-US" dirty="0"/>
              <a:t> </a:t>
            </a:r>
          </a:p>
        </p:txBody>
      </p:sp>
      <p:sp>
        <p:nvSpPr>
          <p:cNvPr id="18" name="Picture Placeholder 11"/>
          <p:cNvSpPr>
            <a:spLocks noGrp="1"/>
          </p:cNvSpPr>
          <p:nvPr>
            <p:ph type="pic" sz="quarter" idx="16" hasCustomPrompt="1"/>
          </p:nvPr>
        </p:nvSpPr>
        <p:spPr>
          <a:xfrm>
            <a:off x="8397240" y="3686433"/>
            <a:ext cx="1828800" cy="1828800"/>
          </a:xfrm>
          <a:prstGeom prst="rect">
            <a:avLst/>
          </a:prstGeom>
        </p:spPr>
        <p:txBody>
          <a:bodyPr/>
          <a:lstStyle>
            <a:lvl1pPr marL="0" indent="0" rtl="0">
              <a:buNone/>
              <a:defRPr/>
            </a:lvl1pPr>
          </a:lstStyle>
          <a:p>
            <a:r>
              <a:rPr lang="en-US" dirty="0"/>
              <a:t> </a:t>
            </a:r>
          </a:p>
        </p:txBody>
      </p:sp>
      <p:sp>
        <p:nvSpPr>
          <p:cNvPr id="19" name="Picture Placeholder 11"/>
          <p:cNvSpPr>
            <a:spLocks noGrp="1"/>
          </p:cNvSpPr>
          <p:nvPr>
            <p:ph type="pic" sz="quarter" idx="17" hasCustomPrompt="1"/>
          </p:nvPr>
        </p:nvSpPr>
        <p:spPr>
          <a:xfrm>
            <a:off x="10363200" y="3686433"/>
            <a:ext cx="1828800" cy="1828800"/>
          </a:xfrm>
          <a:prstGeom prst="rect">
            <a:avLst/>
          </a:prstGeom>
        </p:spPr>
        <p:txBody>
          <a:bodyPr/>
          <a:lstStyle>
            <a:lvl1pPr marL="0" indent="0" rtl="0">
              <a:buNone/>
              <a:defRPr/>
            </a:lvl1pPr>
          </a:lstStyle>
          <a:p>
            <a:r>
              <a:rPr lang="en-US" dirty="0"/>
              <a:t> </a:t>
            </a:r>
          </a:p>
        </p:txBody>
      </p:sp>
      <p:sp>
        <p:nvSpPr>
          <p:cNvPr id="20" name="Title 1"/>
          <p:cNvSpPr>
            <a:spLocks noGrp="1"/>
          </p:cNvSpPr>
          <p:nvPr>
            <p:ph type="title" hasCustomPrompt="1"/>
          </p:nvPr>
        </p:nvSpPr>
        <p:spPr>
          <a:xfrm>
            <a:off x="1197070" y="653014"/>
            <a:ext cx="9797859" cy="431020"/>
          </a:xfrm>
          <a:prstGeom prst="rect">
            <a:avLst/>
          </a:prstGeom>
        </p:spPr>
        <p:txBody>
          <a:bodyPr/>
          <a:lstStyle>
            <a:lvl1pPr algn="ctr">
              <a:defRPr sz="3800" b="0" i="0" kern="0" spc="-50" baseline="0">
                <a:solidFill>
                  <a:schemeClr val="tx1"/>
                </a:solidFill>
                <a:latin typeface="Lato Black" panose="020F0A02020204030203" pitchFamily="34" charset="0"/>
                <a:ea typeface="Lato Black" panose="020F0A02020204030203" pitchFamily="34" charset="0"/>
                <a:cs typeface="Lato Black" panose="020F0A02020204030203" pitchFamily="34" charset="0"/>
              </a:defRPr>
            </a:lvl1pPr>
          </a:lstStyle>
          <a:p>
            <a:r>
              <a:rPr lang="en-US" dirty="0"/>
              <a:t>MAIN TITLE GOES HERE</a:t>
            </a:r>
          </a:p>
        </p:txBody>
      </p:sp>
      <p:sp>
        <p:nvSpPr>
          <p:cNvPr id="21" name="Text Placeholder 9"/>
          <p:cNvSpPr>
            <a:spLocks noGrp="1"/>
          </p:cNvSpPr>
          <p:nvPr>
            <p:ph type="body" sz="quarter" idx="18" hasCustomPrompt="1"/>
          </p:nvPr>
        </p:nvSpPr>
        <p:spPr>
          <a:xfrm>
            <a:off x="1197071" y="1185635"/>
            <a:ext cx="9797858" cy="338138"/>
          </a:xfrm>
          <a:prstGeom prst="rect">
            <a:avLst/>
          </a:prstGeom>
        </p:spPr>
        <p:txBody>
          <a:bodyPr/>
          <a:lstStyle>
            <a:lvl1pPr marL="0" indent="0" algn="ctr">
              <a:buNone/>
              <a:defRPr sz="1400" b="0" i="0">
                <a:solidFill>
                  <a:schemeClr val="tx1">
                    <a:lumMod val="60000"/>
                    <a:lumOff val="40000"/>
                  </a:schemeClr>
                </a:solidFill>
                <a:latin typeface="Lato" panose="020F0502020204030203" pitchFamily="34" charset="0"/>
                <a:ea typeface="Lato" panose="020F0502020204030203" pitchFamily="34" charset="0"/>
                <a:cs typeface="Lato" panose="020F0502020204030203" pitchFamily="34" charset="0"/>
              </a:defRPr>
            </a:lvl1pPr>
          </a:lstStyle>
          <a:p>
            <a:pPr lvl="0"/>
            <a:r>
              <a:rPr lang="de-DE" dirty="0"/>
              <a:t>Subtitle Goes Here. Lorem Ipsum Dolor Sit Amet, A Gravida Quis Wisi Elit Diam Sit Donec Libero.</a:t>
            </a:r>
            <a:endParaRPr lang="en-US" dirty="0"/>
          </a:p>
        </p:txBody>
      </p:sp>
    </p:spTree>
    <p:extLst>
      <p:ext uri="{BB962C8B-B14F-4D97-AF65-F5344CB8AC3E}">
        <p14:creationId xmlns:p14="http://schemas.microsoft.com/office/powerpoint/2010/main" val="109576533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117_Custom Layout">
    <p:spTree>
      <p:nvGrpSpPr>
        <p:cNvPr id="1" name=""/>
        <p:cNvGrpSpPr/>
        <p:nvPr/>
      </p:nvGrpSpPr>
      <p:grpSpPr>
        <a:xfrm>
          <a:off x="0" y="0"/>
          <a:ext cx="0" cy="0"/>
          <a:chOff x="0" y="0"/>
          <a:chExt cx="0" cy="0"/>
        </a:xfrm>
      </p:grpSpPr>
      <p:sp>
        <p:nvSpPr>
          <p:cNvPr id="8" name="Picture Placeholder 7"/>
          <p:cNvSpPr>
            <a:spLocks noGrp="1"/>
          </p:cNvSpPr>
          <p:nvPr>
            <p:ph type="pic" sz="quarter" idx="10" hasCustomPrompt="1"/>
          </p:nvPr>
        </p:nvSpPr>
        <p:spPr>
          <a:xfrm>
            <a:off x="838819" y="1578773"/>
            <a:ext cx="2492875" cy="3700454"/>
          </a:xfrm>
          <a:prstGeom prst="rect">
            <a:avLst/>
          </a:prstGeom>
        </p:spPr>
        <p:txBody>
          <a:bodyPr/>
          <a:lstStyle>
            <a:lvl1pPr marL="0" indent="0">
              <a:buNone/>
              <a:defRPr baseline="0"/>
            </a:lvl1pPr>
          </a:lstStyle>
          <a:p>
            <a:r>
              <a:rPr lang="en-US" dirty="0"/>
              <a:t> </a:t>
            </a:r>
          </a:p>
        </p:txBody>
      </p:sp>
      <p:sp>
        <p:nvSpPr>
          <p:cNvPr id="10" name="Picture Placeholder 7"/>
          <p:cNvSpPr>
            <a:spLocks noGrp="1"/>
          </p:cNvSpPr>
          <p:nvPr>
            <p:ph type="pic" sz="quarter" idx="11" hasCustomPrompt="1"/>
          </p:nvPr>
        </p:nvSpPr>
        <p:spPr>
          <a:xfrm>
            <a:off x="3520618" y="1578773"/>
            <a:ext cx="2492875" cy="3700454"/>
          </a:xfrm>
          <a:prstGeom prst="rect">
            <a:avLst/>
          </a:prstGeom>
        </p:spPr>
        <p:txBody>
          <a:bodyPr/>
          <a:lstStyle>
            <a:lvl1pPr marL="0" indent="0">
              <a:buNone/>
              <a:defRPr baseline="0"/>
            </a:lvl1pPr>
          </a:lstStyle>
          <a:p>
            <a:r>
              <a:rPr lang="en-US" dirty="0"/>
              <a:t> </a:t>
            </a:r>
          </a:p>
        </p:txBody>
      </p:sp>
      <p:sp>
        <p:nvSpPr>
          <p:cNvPr id="11" name="Picture Placeholder 7"/>
          <p:cNvSpPr>
            <a:spLocks noGrp="1"/>
          </p:cNvSpPr>
          <p:nvPr>
            <p:ph type="pic" sz="quarter" idx="12" hasCustomPrompt="1"/>
          </p:nvPr>
        </p:nvSpPr>
        <p:spPr>
          <a:xfrm>
            <a:off x="6202417" y="1578773"/>
            <a:ext cx="2492875" cy="3700454"/>
          </a:xfrm>
          <a:prstGeom prst="rect">
            <a:avLst/>
          </a:prstGeom>
        </p:spPr>
        <p:txBody>
          <a:bodyPr/>
          <a:lstStyle>
            <a:lvl1pPr marL="0" indent="0">
              <a:buNone/>
              <a:defRPr baseline="0"/>
            </a:lvl1pPr>
          </a:lstStyle>
          <a:p>
            <a:r>
              <a:rPr lang="en-US" dirty="0"/>
              <a:t> </a:t>
            </a:r>
          </a:p>
        </p:txBody>
      </p:sp>
      <p:sp>
        <p:nvSpPr>
          <p:cNvPr id="12" name="Picture Placeholder 7"/>
          <p:cNvSpPr>
            <a:spLocks noGrp="1"/>
          </p:cNvSpPr>
          <p:nvPr>
            <p:ph type="pic" sz="quarter" idx="13" hasCustomPrompt="1"/>
          </p:nvPr>
        </p:nvSpPr>
        <p:spPr>
          <a:xfrm>
            <a:off x="8884216" y="1578773"/>
            <a:ext cx="2492875" cy="3700454"/>
          </a:xfrm>
          <a:prstGeom prst="rect">
            <a:avLst/>
          </a:prstGeom>
        </p:spPr>
        <p:txBody>
          <a:bodyPr/>
          <a:lstStyle>
            <a:lvl1pPr marL="0" indent="0">
              <a:buNone/>
              <a:defRPr baseline="0"/>
            </a:lvl1pPr>
          </a:lstStyle>
          <a:p>
            <a:r>
              <a:rPr lang="en-US" dirty="0"/>
              <a:t> </a:t>
            </a:r>
          </a:p>
        </p:txBody>
      </p:sp>
      <p:sp>
        <p:nvSpPr>
          <p:cNvPr id="13" name="Title 1"/>
          <p:cNvSpPr>
            <a:spLocks noGrp="1"/>
          </p:cNvSpPr>
          <p:nvPr>
            <p:ph type="title" hasCustomPrompt="1"/>
          </p:nvPr>
        </p:nvSpPr>
        <p:spPr>
          <a:xfrm>
            <a:off x="1197070" y="653014"/>
            <a:ext cx="9797859" cy="431020"/>
          </a:xfrm>
          <a:prstGeom prst="rect">
            <a:avLst/>
          </a:prstGeom>
        </p:spPr>
        <p:txBody>
          <a:bodyPr/>
          <a:lstStyle>
            <a:lvl1pPr algn="ctr">
              <a:defRPr sz="3800" b="0" i="0" kern="0" spc="-50" baseline="0">
                <a:solidFill>
                  <a:schemeClr val="tx1"/>
                </a:solidFill>
                <a:latin typeface="Lato Black" panose="020F0A02020204030203" pitchFamily="34" charset="0"/>
                <a:ea typeface="Lato Black" panose="020F0A02020204030203" pitchFamily="34" charset="0"/>
                <a:cs typeface="Lato Black" panose="020F0A02020204030203" pitchFamily="34" charset="0"/>
              </a:defRPr>
            </a:lvl1pPr>
          </a:lstStyle>
          <a:p>
            <a:r>
              <a:rPr lang="en-US" dirty="0"/>
              <a:t>MAIN TITLE GOES HERE</a:t>
            </a:r>
          </a:p>
        </p:txBody>
      </p:sp>
      <p:sp>
        <p:nvSpPr>
          <p:cNvPr id="14" name="Text Placeholder 9"/>
          <p:cNvSpPr>
            <a:spLocks noGrp="1"/>
          </p:cNvSpPr>
          <p:nvPr>
            <p:ph type="body" sz="quarter" idx="18" hasCustomPrompt="1"/>
          </p:nvPr>
        </p:nvSpPr>
        <p:spPr>
          <a:xfrm>
            <a:off x="1197071" y="1185635"/>
            <a:ext cx="9797858" cy="338138"/>
          </a:xfrm>
          <a:prstGeom prst="rect">
            <a:avLst/>
          </a:prstGeom>
        </p:spPr>
        <p:txBody>
          <a:bodyPr/>
          <a:lstStyle>
            <a:lvl1pPr marL="0" indent="0" algn="ctr">
              <a:buNone/>
              <a:defRPr sz="1400" b="0" i="0">
                <a:solidFill>
                  <a:schemeClr val="tx1">
                    <a:lumMod val="60000"/>
                    <a:lumOff val="40000"/>
                  </a:schemeClr>
                </a:solidFill>
                <a:latin typeface="Lato" panose="020F0502020204030203" pitchFamily="34" charset="0"/>
                <a:ea typeface="Lato" panose="020F0502020204030203" pitchFamily="34" charset="0"/>
                <a:cs typeface="Lato" panose="020F0502020204030203" pitchFamily="34" charset="0"/>
              </a:defRPr>
            </a:lvl1pPr>
          </a:lstStyle>
          <a:p>
            <a:pPr lvl="0"/>
            <a:r>
              <a:rPr lang="de-DE" dirty="0"/>
              <a:t>Subtitle Goes Here. Lorem Ipsum Dolor Sit Amet, A Gravida Quis Wisi Elit Diam Sit Donec Libero.</a:t>
            </a:r>
            <a:endParaRPr lang="en-US" dirty="0"/>
          </a:p>
        </p:txBody>
      </p:sp>
    </p:spTree>
    <p:extLst>
      <p:ext uri="{BB962C8B-B14F-4D97-AF65-F5344CB8AC3E}">
        <p14:creationId xmlns:p14="http://schemas.microsoft.com/office/powerpoint/2010/main" val="117470358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118_Custom Layout">
    <p:spTree>
      <p:nvGrpSpPr>
        <p:cNvPr id="1" name=""/>
        <p:cNvGrpSpPr/>
        <p:nvPr/>
      </p:nvGrpSpPr>
      <p:grpSpPr>
        <a:xfrm>
          <a:off x="0" y="0"/>
          <a:ext cx="0" cy="0"/>
          <a:chOff x="0" y="0"/>
          <a:chExt cx="0" cy="0"/>
        </a:xfrm>
      </p:grpSpPr>
      <p:sp>
        <p:nvSpPr>
          <p:cNvPr id="10" name="Picture Placeholder 9"/>
          <p:cNvSpPr>
            <a:spLocks noGrp="1"/>
          </p:cNvSpPr>
          <p:nvPr>
            <p:ph type="pic" sz="quarter" idx="10" hasCustomPrompt="1"/>
          </p:nvPr>
        </p:nvSpPr>
        <p:spPr>
          <a:xfrm>
            <a:off x="5033553" y="1518812"/>
            <a:ext cx="2386149" cy="2386148"/>
          </a:xfrm>
          <a:prstGeom prst="rect">
            <a:avLst/>
          </a:prstGeom>
        </p:spPr>
        <p:txBody>
          <a:bodyPr/>
          <a:lstStyle>
            <a:lvl1pPr marL="0" indent="0">
              <a:buNone/>
              <a:defRPr/>
            </a:lvl1pPr>
          </a:lstStyle>
          <a:p>
            <a:r>
              <a:rPr lang="en-US" dirty="0"/>
              <a:t> </a:t>
            </a:r>
          </a:p>
        </p:txBody>
      </p:sp>
      <p:sp>
        <p:nvSpPr>
          <p:cNvPr id="11" name="Picture Placeholder 9"/>
          <p:cNvSpPr>
            <a:spLocks noGrp="1"/>
          </p:cNvSpPr>
          <p:nvPr>
            <p:ph type="pic" sz="quarter" idx="11" hasCustomPrompt="1"/>
          </p:nvPr>
        </p:nvSpPr>
        <p:spPr>
          <a:xfrm>
            <a:off x="7419701" y="1518812"/>
            <a:ext cx="2386149" cy="2386148"/>
          </a:xfrm>
          <a:prstGeom prst="rect">
            <a:avLst/>
          </a:prstGeom>
        </p:spPr>
        <p:txBody>
          <a:bodyPr/>
          <a:lstStyle>
            <a:lvl1pPr marL="0" indent="0">
              <a:buNone/>
              <a:defRPr/>
            </a:lvl1pPr>
          </a:lstStyle>
          <a:p>
            <a:r>
              <a:rPr lang="en-US" dirty="0"/>
              <a:t> </a:t>
            </a:r>
          </a:p>
        </p:txBody>
      </p:sp>
      <p:sp>
        <p:nvSpPr>
          <p:cNvPr id="12" name="Picture Placeholder 9"/>
          <p:cNvSpPr>
            <a:spLocks noGrp="1"/>
          </p:cNvSpPr>
          <p:nvPr>
            <p:ph type="pic" sz="quarter" idx="12" hasCustomPrompt="1"/>
          </p:nvPr>
        </p:nvSpPr>
        <p:spPr>
          <a:xfrm>
            <a:off x="9805851" y="1518812"/>
            <a:ext cx="2386149" cy="2386148"/>
          </a:xfrm>
          <a:prstGeom prst="rect">
            <a:avLst/>
          </a:prstGeom>
        </p:spPr>
        <p:txBody>
          <a:bodyPr/>
          <a:lstStyle>
            <a:lvl1pPr marL="0" indent="0" rtl="0">
              <a:buNone/>
              <a:defRPr/>
            </a:lvl1pPr>
          </a:lstStyle>
          <a:p>
            <a:r>
              <a:rPr lang="en-US" dirty="0"/>
              <a:t> </a:t>
            </a:r>
          </a:p>
        </p:txBody>
      </p:sp>
      <p:sp>
        <p:nvSpPr>
          <p:cNvPr id="13" name="Picture Placeholder 9"/>
          <p:cNvSpPr>
            <a:spLocks noGrp="1"/>
          </p:cNvSpPr>
          <p:nvPr>
            <p:ph type="pic" sz="quarter" idx="13" hasCustomPrompt="1"/>
          </p:nvPr>
        </p:nvSpPr>
        <p:spPr>
          <a:xfrm>
            <a:off x="5033553" y="3887543"/>
            <a:ext cx="2386149" cy="2386148"/>
          </a:xfrm>
          <a:prstGeom prst="rect">
            <a:avLst/>
          </a:prstGeom>
        </p:spPr>
        <p:txBody>
          <a:bodyPr/>
          <a:lstStyle>
            <a:lvl1pPr marL="0" indent="0" rtl="0">
              <a:buNone/>
              <a:defRPr/>
            </a:lvl1pPr>
          </a:lstStyle>
          <a:p>
            <a:r>
              <a:rPr lang="en-US" dirty="0"/>
              <a:t> </a:t>
            </a:r>
          </a:p>
        </p:txBody>
      </p:sp>
      <p:sp>
        <p:nvSpPr>
          <p:cNvPr id="14" name="Picture Placeholder 9"/>
          <p:cNvSpPr>
            <a:spLocks noGrp="1"/>
          </p:cNvSpPr>
          <p:nvPr>
            <p:ph type="pic" sz="quarter" idx="14" hasCustomPrompt="1"/>
          </p:nvPr>
        </p:nvSpPr>
        <p:spPr>
          <a:xfrm>
            <a:off x="7419701" y="3887543"/>
            <a:ext cx="2386149" cy="2386148"/>
          </a:xfrm>
          <a:prstGeom prst="rect">
            <a:avLst/>
          </a:prstGeom>
        </p:spPr>
        <p:txBody>
          <a:bodyPr/>
          <a:lstStyle>
            <a:lvl1pPr marL="0" indent="0" rtl="0">
              <a:buNone/>
              <a:defRPr/>
            </a:lvl1pPr>
          </a:lstStyle>
          <a:p>
            <a:r>
              <a:rPr lang="en-US" dirty="0"/>
              <a:t> </a:t>
            </a:r>
          </a:p>
        </p:txBody>
      </p:sp>
      <p:sp>
        <p:nvSpPr>
          <p:cNvPr id="15" name="Picture Placeholder 9"/>
          <p:cNvSpPr>
            <a:spLocks noGrp="1"/>
          </p:cNvSpPr>
          <p:nvPr>
            <p:ph type="pic" sz="quarter" idx="15" hasCustomPrompt="1"/>
          </p:nvPr>
        </p:nvSpPr>
        <p:spPr>
          <a:xfrm>
            <a:off x="9805851" y="3887543"/>
            <a:ext cx="2386149" cy="2386148"/>
          </a:xfrm>
          <a:prstGeom prst="rect">
            <a:avLst/>
          </a:prstGeom>
        </p:spPr>
        <p:txBody>
          <a:bodyPr/>
          <a:lstStyle>
            <a:lvl1pPr marL="0" indent="0" rtl="0">
              <a:buNone/>
              <a:defRPr/>
            </a:lvl1pPr>
          </a:lstStyle>
          <a:p>
            <a:r>
              <a:rPr lang="en-US" dirty="0"/>
              <a:t> </a:t>
            </a:r>
          </a:p>
        </p:txBody>
      </p:sp>
      <p:sp>
        <p:nvSpPr>
          <p:cNvPr id="16" name="Title 1"/>
          <p:cNvSpPr>
            <a:spLocks noGrp="1"/>
          </p:cNvSpPr>
          <p:nvPr>
            <p:ph type="title" hasCustomPrompt="1"/>
          </p:nvPr>
        </p:nvSpPr>
        <p:spPr>
          <a:xfrm>
            <a:off x="1197070" y="653014"/>
            <a:ext cx="9797859" cy="431020"/>
          </a:xfrm>
          <a:prstGeom prst="rect">
            <a:avLst/>
          </a:prstGeom>
        </p:spPr>
        <p:txBody>
          <a:bodyPr/>
          <a:lstStyle>
            <a:lvl1pPr algn="ctr">
              <a:defRPr sz="3800" b="0" i="0" kern="0" spc="-50" baseline="0">
                <a:solidFill>
                  <a:schemeClr val="tx1"/>
                </a:solidFill>
                <a:latin typeface="Lato Black" panose="020F0A02020204030203" pitchFamily="34" charset="0"/>
                <a:ea typeface="Lato Black" panose="020F0A02020204030203" pitchFamily="34" charset="0"/>
                <a:cs typeface="Lato Black" panose="020F0A02020204030203" pitchFamily="34" charset="0"/>
              </a:defRPr>
            </a:lvl1pPr>
          </a:lstStyle>
          <a:p>
            <a:r>
              <a:rPr lang="en-US" dirty="0"/>
              <a:t>MAIN TITLE GOES HERE</a:t>
            </a:r>
          </a:p>
        </p:txBody>
      </p:sp>
      <p:sp>
        <p:nvSpPr>
          <p:cNvPr id="17" name="Text Placeholder 9"/>
          <p:cNvSpPr>
            <a:spLocks noGrp="1"/>
          </p:cNvSpPr>
          <p:nvPr>
            <p:ph type="body" sz="quarter" idx="18" hasCustomPrompt="1"/>
          </p:nvPr>
        </p:nvSpPr>
        <p:spPr>
          <a:xfrm>
            <a:off x="1197071" y="1185635"/>
            <a:ext cx="9797858" cy="338138"/>
          </a:xfrm>
          <a:prstGeom prst="rect">
            <a:avLst/>
          </a:prstGeom>
        </p:spPr>
        <p:txBody>
          <a:bodyPr/>
          <a:lstStyle>
            <a:lvl1pPr marL="0" indent="0" algn="ctr">
              <a:buNone/>
              <a:defRPr sz="1400" b="0" i="0">
                <a:solidFill>
                  <a:schemeClr val="tx1">
                    <a:lumMod val="60000"/>
                    <a:lumOff val="40000"/>
                  </a:schemeClr>
                </a:solidFill>
                <a:latin typeface="Lato" panose="020F0502020204030203" pitchFamily="34" charset="0"/>
                <a:ea typeface="Lato" panose="020F0502020204030203" pitchFamily="34" charset="0"/>
                <a:cs typeface="Lato" panose="020F0502020204030203" pitchFamily="34" charset="0"/>
              </a:defRPr>
            </a:lvl1pPr>
          </a:lstStyle>
          <a:p>
            <a:pPr lvl="0"/>
            <a:r>
              <a:rPr lang="de-DE" dirty="0"/>
              <a:t>Subtitle Goes Here. Lorem Ipsum Dolor Sit Amet, A Gravida Quis Wisi Elit Diam Sit Donec Libero.</a:t>
            </a:r>
            <a:endParaRPr lang="en-US" dirty="0"/>
          </a:p>
        </p:txBody>
      </p:sp>
    </p:spTree>
    <p:extLst>
      <p:ext uri="{BB962C8B-B14F-4D97-AF65-F5344CB8AC3E}">
        <p14:creationId xmlns:p14="http://schemas.microsoft.com/office/powerpoint/2010/main" val="380178354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119_Custom Layout">
    <p:spTree>
      <p:nvGrpSpPr>
        <p:cNvPr id="1" name=""/>
        <p:cNvGrpSpPr/>
        <p:nvPr/>
      </p:nvGrpSpPr>
      <p:grpSpPr>
        <a:xfrm>
          <a:off x="0" y="0"/>
          <a:ext cx="0" cy="0"/>
          <a:chOff x="0" y="0"/>
          <a:chExt cx="0" cy="0"/>
        </a:xfrm>
      </p:grpSpPr>
      <p:sp>
        <p:nvSpPr>
          <p:cNvPr id="14" name="Picture Placeholder 9"/>
          <p:cNvSpPr>
            <a:spLocks noGrp="1"/>
          </p:cNvSpPr>
          <p:nvPr>
            <p:ph type="pic" sz="quarter" idx="14" hasCustomPrompt="1"/>
          </p:nvPr>
        </p:nvSpPr>
        <p:spPr>
          <a:xfrm rot="300000">
            <a:off x="8361089" y="2002750"/>
            <a:ext cx="2130552" cy="3081528"/>
          </a:xfrm>
          <a:prstGeom prst="rect">
            <a:avLst/>
          </a:prstGeom>
          <a:noFill/>
          <a:ln w="76200">
            <a:solidFill>
              <a:schemeClr val="bg1"/>
            </a:solidFill>
          </a:ln>
          <a:effectLst>
            <a:outerShdw blurRad="76200" dist="25400" dir="8100000" algn="tr" rotWithShape="0">
              <a:prstClr val="black">
                <a:alpha val="5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buNone/>
              <a:defRPr lang="en-US" sz="1800">
                <a:solidFill>
                  <a:prstClr val="white"/>
                </a:solidFill>
              </a:defRPr>
            </a:lvl1pPr>
          </a:lstStyle>
          <a:p>
            <a:pPr marL="0" lvl="0" algn="ctr"/>
            <a:r>
              <a:rPr lang="en-US" dirty="0"/>
              <a:t> </a:t>
            </a:r>
          </a:p>
        </p:txBody>
      </p:sp>
      <p:sp>
        <p:nvSpPr>
          <p:cNvPr id="13" name="Picture Placeholder 9"/>
          <p:cNvSpPr>
            <a:spLocks noGrp="1"/>
          </p:cNvSpPr>
          <p:nvPr>
            <p:ph type="pic" sz="quarter" idx="13" hasCustomPrompt="1"/>
          </p:nvPr>
        </p:nvSpPr>
        <p:spPr>
          <a:xfrm rot="300000">
            <a:off x="7231986" y="3129080"/>
            <a:ext cx="1591056" cy="1874520"/>
          </a:xfrm>
          <a:prstGeom prst="rect">
            <a:avLst/>
          </a:prstGeom>
          <a:noFill/>
          <a:ln w="76200">
            <a:solidFill>
              <a:schemeClr val="bg1"/>
            </a:solidFill>
          </a:ln>
          <a:effectLst>
            <a:outerShdw blurRad="76200" dist="25400" dir="8100000" algn="tr" rotWithShape="0">
              <a:prstClr val="black">
                <a:alpha val="5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buNone/>
              <a:defRPr lang="en-US" sz="1800">
                <a:solidFill>
                  <a:prstClr val="white"/>
                </a:solidFill>
              </a:defRPr>
            </a:lvl1pPr>
          </a:lstStyle>
          <a:p>
            <a:pPr marL="0" lvl="0" algn="ctr"/>
            <a:r>
              <a:rPr lang="en-US" dirty="0"/>
              <a:t> </a:t>
            </a:r>
          </a:p>
        </p:txBody>
      </p:sp>
      <p:sp>
        <p:nvSpPr>
          <p:cNvPr id="12" name="Picture Placeholder 9"/>
          <p:cNvSpPr>
            <a:spLocks noGrp="1"/>
          </p:cNvSpPr>
          <p:nvPr>
            <p:ph type="pic" sz="quarter" idx="12" hasCustomPrompt="1"/>
          </p:nvPr>
        </p:nvSpPr>
        <p:spPr>
          <a:xfrm rot="21240000">
            <a:off x="5386480" y="2022893"/>
            <a:ext cx="2505456" cy="3081528"/>
          </a:xfrm>
          <a:prstGeom prst="rect">
            <a:avLst/>
          </a:prstGeom>
          <a:noFill/>
          <a:ln w="76200">
            <a:solidFill>
              <a:schemeClr val="bg1"/>
            </a:solidFill>
          </a:ln>
          <a:effectLst>
            <a:outerShdw blurRad="76200" dist="25400" dir="8100000" algn="tr" rotWithShape="0">
              <a:prstClr val="black">
                <a:alpha val="5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buNone/>
              <a:defRPr lang="en-US" sz="1800">
                <a:solidFill>
                  <a:prstClr val="white"/>
                </a:solidFill>
              </a:defRPr>
            </a:lvl1pPr>
          </a:lstStyle>
          <a:p>
            <a:pPr marL="0" lvl="0" algn="ctr"/>
            <a:r>
              <a:rPr lang="en-US" dirty="0"/>
              <a:t> </a:t>
            </a:r>
          </a:p>
        </p:txBody>
      </p:sp>
      <p:sp>
        <p:nvSpPr>
          <p:cNvPr id="11" name="Picture Placeholder 9"/>
          <p:cNvSpPr>
            <a:spLocks noGrp="1"/>
          </p:cNvSpPr>
          <p:nvPr>
            <p:ph type="pic" sz="quarter" idx="11" hasCustomPrompt="1"/>
          </p:nvPr>
        </p:nvSpPr>
        <p:spPr>
          <a:xfrm rot="300000">
            <a:off x="3308979" y="2675542"/>
            <a:ext cx="2980944" cy="2459736"/>
          </a:xfrm>
          <a:prstGeom prst="rect">
            <a:avLst/>
          </a:prstGeom>
          <a:noFill/>
          <a:ln w="76200">
            <a:solidFill>
              <a:schemeClr val="bg1"/>
            </a:solidFill>
          </a:ln>
          <a:effectLst>
            <a:outerShdw blurRad="76200" dist="25400" dir="8100000" algn="tr" rotWithShape="0">
              <a:prstClr val="black">
                <a:alpha val="5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buNone/>
              <a:defRPr lang="en-US" sz="1800">
                <a:solidFill>
                  <a:prstClr val="white"/>
                </a:solidFill>
              </a:defRPr>
            </a:lvl1pPr>
          </a:lstStyle>
          <a:p>
            <a:pPr marL="0" lvl="0" algn="ctr"/>
            <a:r>
              <a:rPr lang="en-US" dirty="0"/>
              <a:t> </a:t>
            </a:r>
          </a:p>
        </p:txBody>
      </p:sp>
      <p:sp>
        <p:nvSpPr>
          <p:cNvPr id="10" name="Picture Placeholder 9"/>
          <p:cNvSpPr>
            <a:spLocks noGrp="1"/>
          </p:cNvSpPr>
          <p:nvPr>
            <p:ph type="pic" sz="quarter" idx="10" hasCustomPrompt="1"/>
          </p:nvPr>
        </p:nvSpPr>
        <p:spPr>
          <a:xfrm rot="21120000">
            <a:off x="1702410" y="1731464"/>
            <a:ext cx="2240280" cy="3364992"/>
          </a:xfrm>
          <a:prstGeom prst="rect">
            <a:avLst/>
          </a:prstGeom>
          <a:noFill/>
          <a:ln w="76200">
            <a:solidFill>
              <a:schemeClr val="bg1"/>
            </a:solidFill>
          </a:ln>
          <a:effectLst>
            <a:outerShdw blurRad="76200" dist="25400" dir="8100000" algn="tr" rotWithShape="0">
              <a:prstClr val="black">
                <a:alpha val="5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buNone/>
              <a:defRPr lang="en-US" sz="1800">
                <a:solidFill>
                  <a:prstClr val="white"/>
                </a:solidFill>
              </a:defRPr>
            </a:lvl1pPr>
          </a:lstStyle>
          <a:p>
            <a:pPr marL="0" lvl="0" algn="ctr"/>
            <a:r>
              <a:rPr lang="en-US" dirty="0"/>
              <a:t> </a:t>
            </a:r>
          </a:p>
        </p:txBody>
      </p:sp>
      <p:sp>
        <p:nvSpPr>
          <p:cNvPr id="16" name="Picture Placeholder 15"/>
          <p:cNvSpPr>
            <a:spLocks noGrp="1"/>
          </p:cNvSpPr>
          <p:nvPr>
            <p:ph type="pic" sz="quarter" idx="15"/>
          </p:nvPr>
        </p:nvSpPr>
        <p:spPr>
          <a:xfrm>
            <a:off x="0" y="4756150"/>
            <a:ext cx="12192000" cy="2101850"/>
          </a:xfrm>
          <a:prstGeom prst="rect">
            <a:avLst/>
          </a:prstGeom>
        </p:spPr>
        <p:txBody>
          <a:bodyPr/>
          <a:lstStyle/>
          <a:p>
            <a:endParaRPr lang="en-US"/>
          </a:p>
        </p:txBody>
      </p:sp>
      <p:sp>
        <p:nvSpPr>
          <p:cNvPr id="17" name="Title 1"/>
          <p:cNvSpPr>
            <a:spLocks noGrp="1"/>
          </p:cNvSpPr>
          <p:nvPr>
            <p:ph type="title" hasCustomPrompt="1"/>
          </p:nvPr>
        </p:nvSpPr>
        <p:spPr>
          <a:xfrm>
            <a:off x="1197070" y="653014"/>
            <a:ext cx="9797859" cy="431020"/>
          </a:xfrm>
          <a:prstGeom prst="rect">
            <a:avLst/>
          </a:prstGeom>
        </p:spPr>
        <p:txBody>
          <a:bodyPr/>
          <a:lstStyle>
            <a:lvl1pPr algn="ctr">
              <a:defRPr sz="3800" b="0" i="0" kern="0" spc="-50" baseline="0">
                <a:solidFill>
                  <a:schemeClr val="tx1"/>
                </a:solidFill>
                <a:latin typeface="Lato Black" panose="020F0A02020204030203" pitchFamily="34" charset="0"/>
                <a:ea typeface="Lato Black" panose="020F0A02020204030203" pitchFamily="34" charset="0"/>
                <a:cs typeface="Lato Black" panose="020F0A02020204030203" pitchFamily="34" charset="0"/>
              </a:defRPr>
            </a:lvl1pPr>
          </a:lstStyle>
          <a:p>
            <a:r>
              <a:rPr lang="en-US" dirty="0"/>
              <a:t>MAIN TITLE GOES HERE</a:t>
            </a:r>
          </a:p>
        </p:txBody>
      </p:sp>
      <p:sp>
        <p:nvSpPr>
          <p:cNvPr id="18" name="Text Placeholder 9"/>
          <p:cNvSpPr>
            <a:spLocks noGrp="1"/>
          </p:cNvSpPr>
          <p:nvPr>
            <p:ph type="body" sz="quarter" idx="18" hasCustomPrompt="1"/>
          </p:nvPr>
        </p:nvSpPr>
        <p:spPr>
          <a:xfrm>
            <a:off x="1197071" y="1185635"/>
            <a:ext cx="9797858" cy="338138"/>
          </a:xfrm>
          <a:prstGeom prst="rect">
            <a:avLst/>
          </a:prstGeom>
        </p:spPr>
        <p:txBody>
          <a:bodyPr/>
          <a:lstStyle>
            <a:lvl1pPr marL="0" indent="0" algn="ctr">
              <a:buNone/>
              <a:defRPr sz="1400" b="0" i="0">
                <a:solidFill>
                  <a:schemeClr val="tx1">
                    <a:lumMod val="60000"/>
                    <a:lumOff val="40000"/>
                  </a:schemeClr>
                </a:solidFill>
                <a:latin typeface="Lato" panose="020F0502020204030203" pitchFamily="34" charset="0"/>
                <a:ea typeface="Lato" panose="020F0502020204030203" pitchFamily="34" charset="0"/>
                <a:cs typeface="Lato" panose="020F0502020204030203" pitchFamily="34" charset="0"/>
              </a:defRPr>
            </a:lvl1pPr>
          </a:lstStyle>
          <a:p>
            <a:pPr lvl="0"/>
            <a:r>
              <a:rPr lang="de-DE" dirty="0"/>
              <a:t>Subtitle Goes Here. Lorem Ipsum Dolor Sit Amet, A Gravida Quis Wisi Elit Diam Sit Donec Libero.</a:t>
            </a:r>
            <a:endParaRPr lang="en-US" dirty="0"/>
          </a:p>
        </p:txBody>
      </p:sp>
    </p:spTree>
    <p:extLst>
      <p:ext uri="{BB962C8B-B14F-4D97-AF65-F5344CB8AC3E}">
        <p14:creationId xmlns:p14="http://schemas.microsoft.com/office/powerpoint/2010/main" val="332477091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BIG Centered + Centered Logo">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1296296" y="1600144"/>
            <a:ext cx="3008376" cy="2194560"/>
          </a:xfrm>
          <a:prstGeom prst="rect">
            <a:avLst/>
          </a:prstGeom>
        </p:spPr>
        <p:txBody>
          <a:bodyPr/>
          <a:lstStyle/>
          <a:p>
            <a:endParaRPr lang="en-US" dirty="0"/>
          </a:p>
        </p:txBody>
      </p:sp>
      <p:sp>
        <p:nvSpPr>
          <p:cNvPr id="11" name="Picture Placeholder 2"/>
          <p:cNvSpPr>
            <a:spLocks noGrp="1"/>
          </p:cNvSpPr>
          <p:nvPr>
            <p:ph type="pic" sz="quarter" idx="11"/>
          </p:nvPr>
        </p:nvSpPr>
        <p:spPr>
          <a:xfrm>
            <a:off x="4604170" y="1600144"/>
            <a:ext cx="3008376" cy="2194560"/>
          </a:xfrm>
          <a:prstGeom prst="rect">
            <a:avLst/>
          </a:prstGeom>
        </p:spPr>
        <p:txBody>
          <a:bodyPr/>
          <a:lstStyle/>
          <a:p>
            <a:endParaRPr lang="en-US" dirty="0"/>
          </a:p>
        </p:txBody>
      </p:sp>
      <p:sp>
        <p:nvSpPr>
          <p:cNvPr id="12" name="Picture Placeholder 2"/>
          <p:cNvSpPr>
            <a:spLocks noGrp="1"/>
          </p:cNvSpPr>
          <p:nvPr>
            <p:ph type="pic" sz="quarter" idx="12"/>
          </p:nvPr>
        </p:nvSpPr>
        <p:spPr>
          <a:xfrm>
            <a:off x="7913333" y="1600144"/>
            <a:ext cx="3008376" cy="2194560"/>
          </a:xfrm>
          <a:prstGeom prst="rect">
            <a:avLst/>
          </a:prstGeom>
        </p:spPr>
        <p:txBody>
          <a:bodyPr/>
          <a:lstStyle>
            <a:lvl1pPr rtl="0">
              <a:defRPr/>
            </a:lvl1pPr>
          </a:lstStyle>
          <a:p>
            <a:endParaRPr lang="en-US" dirty="0"/>
          </a:p>
        </p:txBody>
      </p:sp>
      <p:sp>
        <p:nvSpPr>
          <p:cNvPr id="13" name="Title 1"/>
          <p:cNvSpPr>
            <a:spLocks noGrp="1"/>
          </p:cNvSpPr>
          <p:nvPr>
            <p:ph type="title" hasCustomPrompt="1"/>
          </p:nvPr>
        </p:nvSpPr>
        <p:spPr>
          <a:xfrm>
            <a:off x="1197070" y="653014"/>
            <a:ext cx="9797859" cy="431020"/>
          </a:xfrm>
          <a:prstGeom prst="rect">
            <a:avLst/>
          </a:prstGeom>
        </p:spPr>
        <p:txBody>
          <a:bodyPr/>
          <a:lstStyle>
            <a:lvl1pPr algn="ctr">
              <a:defRPr sz="3800" b="0" i="0" kern="0" spc="-50" baseline="0">
                <a:solidFill>
                  <a:schemeClr val="tx1"/>
                </a:solidFill>
                <a:latin typeface="Lato Black" panose="020F0A02020204030203" pitchFamily="34" charset="0"/>
                <a:ea typeface="Lato Black" panose="020F0A02020204030203" pitchFamily="34" charset="0"/>
                <a:cs typeface="Lato Black" panose="020F0A02020204030203" pitchFamily="34" charset="0"/>
              </a:defRPr>
            </a:lvl1pPr>
          </a:lstStyle>
          <a:p>
            <a:r>
              <a:rPr lang="en-US" dirty="0"/>
              <a:t>MAIN TITLE GOES HERE</a:t>
            </a:r>
          </a:p>
        </p:txBody>
      </p:sp>
      <p:sp>
        <p:nvSpPr>
          <p:cNvPr id="14" name="Text Placeholder 9"/>
          <p:cNvSpPr>
            <a:spLocks noGrp="1"/>
          </p:cNvSpPr>
          <p:nvPr>
            <p:ph type="body" sz="quarter" idx="14" hasCustomPrompt="1"/>
          </p:nvPr>
        </p:nvSpPr>
        <p:spPr>
          <a:xfrm>
            <a:off x="1197071" y="1185635"/>
            <a:ext cx="9797858" cy="338138"/>
          </a:xfrm>
          <a:prstGeom prst="rect">
            <a:avLst/>
          </a:prstGeom>
        </p:spPr>
        <p:txBody>
          <a:bodyPr/>
          <a:lstStyle>
            <a:lvl1pPr marL="0" indent="0" algn="ctr">
              <a:buNone/>
              <a:defRPr sz="1400" b="0" i="0">
                <a:solidFill>
                  <a:schemeClr val="tx1">
                    <a:lumMod val="60000"/>
                    <a:lumOff val="40000"/>
                  </a:schemeClr>
                </a:solidFill>
                <a:latin typeface="Lato" panose="020F0502020204030203" pitchFamily="34" charset="0"/>
                <a:ea typeface="Lato" panose="020F0502020204030203" pitchFamily="34" charset="0"/>
                <a:cs typeface="Lato" panose="020F0502020204030203" pitchFamily="34" charset="0"/>
              </a:defRPr>
            </a:lvl1pPr>
          </a:lstStyle>
          <a:p>
            <a:pPr lvl="0"/>
            <a:r>
              <a:rPr lang="de-DE" dirty="0"/>
              <a:t>Subtitle Goes Here. Lorem Ipsum Dolor Sit Amet, A Gravida Quis Wisi Elit Diam Sit Donec Libero.</a:t>
            </a:r>
            <a:endParaRPr lang="en-US" dirty="0"/>
          </a:p>
        </p:txBody>
      </p:sp>
    </p:spTree>
    <p:extLst>
      <p:ext uri="{BB962C8B-B14F-4D97-AF65-F5344CB8AC3E}">
        <p14:creationId xmlns:p14="http://schemas.microsoft.com/office/powerpoint/2010/main" val="3081015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extLst mod="1">
    <p:ext uri="{DCECCB84-F9BA-43D5-87BE-67443E8EF086}">
      <p15:sldGuideLst xmlns:p15="http://schemas.microsoft.com/office/powerpoint/2012/main"/>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120_Custom Layout">
    <p:spTree>
      <p:nvGrpSpPr>
        <p:cNvPr id="1" name=""/>
        <p:cNvGrpSpPr/>
        <p:nvPr/>
      </p:nvGrpSpPr>
      <p:grpSpPr>
        <a:xfrm>
          <a:off x="0" y="0"/>
          <a:ext cx="0" cy="0"/>
          <a:chOff x="0" y="0"/>
          <a:chExt cx="0" cy="0"/>
        </a:xfrm>
      </p:grpSpPr>
      <p:sp>
        <p:nvSpPr>
          <p:cNvPr id="10" name="Picture Placeholder 9"/>
          <p:cNvSpPr>
            <a:spLocks noGrp="1"/>
          </p:cNvSpPr>
          <p:nvPr>
            <p:ph type="pic" sz="quarter" idx="15" hasCustomPrompt="1"/>
          </p:nvPr>
        </p:nvSpPr>
        <p:spPr>
          <a:xfrm rot="480000">
            <a:off x="4289347" y="3920488"/>
            <a:ext cx="2779776" cy="2286000"/>
          </a:xfrm>
          <a:prstGeom prst="rect">
            <a:avLst/>
          </a:prstGeom>
          <a:noFill/>
          <a:ln w="76200">
            <a:solidFill>
              <a:schemeClr val="bg1"/>
            </a:solidFill>
          </a:ln>
          <a:effectLst>
            <a:outerShdw blurRad="76200" dist="25400" dir="8100000" algn="tr" rotWithShape="0">
              <a:prstClr val="black">
                <a:alpha val="5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buNone/>
              <a:defRPr lang="en-US" sz="1800">
                <a:solidFill>
                  <a:prstClr val="white"/>
                </a:solidFill>
              </a:defRPr>
            </a:lvl1pPr>
          </a:lstStyle>
          <a:p>
            <a:pPr marL="0" lvl="0" algn="ctr"/>
            <a:r>
              <a:rPr lang="en-US" dirty="0"/>
              <a:t> </a:t>
            </a:r>
          </a:p>
        </p:txBody>
      </p:sp>
      <p:sp>
        <p:nvSpPr>
          <p:cNvPr id="9" name="Picture Placeholder 9"/>
          <p:cNvSpPr>
            <a:spLocks noGrp="1"/>
          </p:cNvSpPr>
          <p:nvPr>
            <p:ph type="pic" sz="quarter" idx="14" hasCustomPrompt="1"/>
          </p:nvPr>
        </p:nvSpPr>
        <p:spPr>
          <a:xfrm>
            <a:off x="1625303" y="3447857"/>
            <a:ext cx="2779776" cy="2286000"/>
          </a:xfrm>
          <a:prstGeom prst="rect">
            <a:avLst/>
          </a:prstGeom>
          <a:noFill/>
          <a:ln w="76200">
            <a:solidFill>
              <a:schemeClr val="bg1"/>
            </a:solidFill>
          </a:ln>
          <a:effectLst>
            <a:outerShdw blurRad="76200" dist="25400" dir="8100000" algn="tr" rotWithShape="0">
              <a:prstClr val="black">
                <a:alpha val="5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buNone/>
              <a:defRPr lang="en-US" sz="1800">
                <a:solidFill>
                  <a:prstClr val="white"/>
                </a:solidFill>
              </a:defRPr>
            </a:lvl1pPr>
          </a:lstStyle>
          <a:p>
            <a:pPr marL="0" lvl="0" algn="ctr"/>
            <a:r>
              <a:rPr lang="en-US" dirty="0"/>
              <a:t> </a:t>
            </a:r>
          </a:p>
        </p:txBody>
      </p:sp>
      <p:sp>
        <p:nvSpPr>
          <p:cNvPr id="8" name="Picture Placeholder 9"/>
          <p:cNvSpPr>
            <a:spLocks noGrp="1"/>
          </p:cNvSpPr>
          <p:nvPr>
            <p:ph type="pic" sz="quarter" idx="13" hasCustomPrompt="1"/>
          </p:nvPr>
        </p:nvSpPr>
        <p:spPr>
          <a:xfrm rot="21120000">
            <a:off x="4200494" y="1869091"/>
            <a:ext cx="2779776" cy="2286000"/>
          </a:xfrm>
          <a:prstGeom prst="rect">
            <a:avLst/>
          </a:prstGeom>
          <a:noFill/>
          <a:ln w="76200">
            <a:solidFill>
              <a:schemeClr val="bg1"/>
            </a:solidFill>
          </a:ln>
          <a:effectLst>
            <a:outerShdw blurRad="76200" dist="25400" dir="8100000" algn="tr" rotWithShape="0">
              <a:prstClr val="black">
                <a:alpha val="5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buNone/>
              <a:defRPr lang="en-US" sz="1800">
                <a:solidFill>
                  <a:prstClr val="white"/>
                </a:solidFill>
              </a:defRPr>
            </a:lvl1pPr>
          </a:lstStyle>
          <a:p>
            <a:pPr marL="0" lvl="0" algn="ctr"/>
            <a:r>
              <a:rPr lang="en-US" dirty="0"/>
              <a:t> </a:t>
            </a:r>
          </a:p>
        </p:txBody>
      </p:sp>
      <p:sp>
        <p:nvSpPr>
          <p:cNvPr id="7" name="Picture Placeholder 9"/>
          <p:cNvSpPr>
            <a:spLocks noGrp="1"/>
          </p:cNvSpPr>
          <p:nvPr>
            <p:ph type="pic" sz="quarter" idx="12" hasCustomPrompt="1"/>
          </p:nvPr>
        </p:nvSpPr>
        <p:spPr>
          <a:xfrm rot="840000">
            <a:off x="1627273" y="1716321"/>
            <a:ext cx="2779776" cy="2286000"/>
          </a:xfrm>
          <a:prstGeom prst="rect">
            <a:avLst/>
          </a:prstGeom>
          <a:noFill/>
          <a:ln w="76200">
            <a:solidFill>
              <a:schemeClr val="bg1"/>
            </a:solidFill>
          </a:ln>
          <a:effectLst>
            <a:outerShdw blurRad="76200" dist="25400" dir="8100000" algn="tr" rotWithShape="0">
              <a:prstClr val="black">
                <a:alpha val="5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buNone/>
              <a:defRPr lang="en-US" sz="1800">
                <a:solidFill>
                  <a:prstClr val="white"/>
                </a:solidFill>
              </a:defRPr>
            </a:lvl1pPr>
          </a:lstStyle>
          <a:p>
            <a:pPr marL="0" lvl="0" algn="ctr"/>
            <a:r>
              <a:rPr lang="en-US" dirty="0"/>
              <a:t> </a:t>
            </a:r>
          </a:p>
        </p:txBody>
      </p:sp>
      <p:sp>
        <p:nvSpPr>
          <p:cNvPr id="11" name="Title 1"/>
          <p:cNvSpPr>
            <a:spLocks noGrp="1"/>
          </p:cNvSpPr>
          <p:nvPr>
            <p:ph type="title" hasCustomPrompt="1"/>
          </p:nvPr>
        </p:nvSpPr>
        <p:spPr>
          <a:xfrm>
            <a:off x="1197070" y="653014"/>
            <a:ext cx="9797859" cy="431020"/>
          </a:xfrm>
          <a:prstGeom prst="rect">
            <a:avLst/>
          </a:prstGeom>
        </p:spPr>
        <p:txBody>
          <a:bodyPr/>
          <a:lstStyle>
            <a:lvl1pPr algn="ctr">
              <a:defRPr sz="3800" b="0" i="0" kern="0" spc="-50" baseline="0">
                <a:solidFill>
                  <a:schemeClr val="tx1"/>
                </a:solidFill>
                <a:latin typeface="Lato Black" panose="020F0A02020204030203" pitchFamily="34" charset="0"/>
                <a:ea typeface="Lato Black" panose="020F0A02020204030203" pitchFamily="34" charset="0"/>
                <a:cs typeface="Lato Black" panose="020F0A02020204030203" pitchFamily="34" charset="0"/>
              </a:defRPr>
            </a:lvl1pPr>
          </a:lstStyle>
          <a:p>
            <a:r>
              <a:rPr lang="en-US" dirty="0"/>
              <a:t>MAIN TITLE GOES HERE</a:t>
            </a:r>
          </a:p>
        </p:txBody>
      </p:sp>
      <p:sp>
        <p:nvSpPr>
          <p:cNvPr id="12" name="Text Placeholder 9"/>
          <p:cNvSpPr>
            <a:spLocks noGrp="1"/>
          </p:cNvSpPr>
          <p:nvPr>
            <p:ph type="body" sz="quarter" idx="18" hasCustomPrompt="1"/>
          </p:nvPr>
        </p:nvSpPr>
        <p:spPr>
          <a:xfrm>
            <a:off x="1197071" y="1185635"/>
            <a:ext cx="9797858" cy="338138"/>
          </a:xfrm>
          <a:prstGeom prst="rect">
            <a:avLst/>
          </a:prstGeom>
        </p:spPr>
        <p:txBody>
          <a:bodyPr/>
          <a:lstStyle>
            <a:lvl1pPr marL="0" indent="0" algn="ctr">
              <a:buNone/>
              <a:defRPr sz="1400" b="0" i="0">
                <a:solidFill>
                  <a:schemeClr val="tx1">
                    <a:lumMod val="60000"/>
                    <a:lumOff val="40000"/>
                  </a:schemeClr>
                </a:solidFill>
                <a:latin typeface="Lato" panose="020F0502020204030203" pitchFamily="34" charset="0"/>
                <a:ea typeface="Lato" panose="020F0502020204030203" pitchFamily="34" charset="0"/>
                <a:cs typeface="Lato" panose="020F0502020204030203" pitchFamily="34" charset="0"/>
              </a:defRPr>
            </a:lvl1pPr>
          </a:lstStyle>
          <a:p>
            <a:pPr lvl="0"/>
            <a:r>
              <a:rPr lang="de-DE" dirty="0"/>
              <a:t>Subtitle Goes Here. Lorem Ipsum Dolor Sit Amet, A Gravida Quis Wisi Elit Diam Sit Donec Libero.</a:t>
            </a:r>
            <a:endParaRPr lang="en-US" dirty="0"/>
          </a:p>
        </p:txBody>
      </p:sp>
    </p:spTree>
    <p:extLst>
      <p:ext uri="{BB962C8B-B14F-4D97-AF65-F5344CB8AC3E}">
        <p14:creationId xmlns:p14="http://schemas.microsoft.com/office/powerpoint/2010/main" val="283628416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121_Custom Layout">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0" y="1878013"/>
            <a:ext cx="4064000" cy="3886200"/>
          </a:xfrm>
          <a:prstGeom prst="rect">
            <a:avLst/>
          </a:prstGeom>
        </p:spPr>
        <p:txBody>
          <a:bodyPr/>
          <a:lstStyle/>
          <a:p>
            <a:endParaRPr lang="en-US"/>
          </a:p>
        </p:txBody>
      </p:sp>
      <p:sp>
        <p:nvSpPr>
          <p:cNvPr id="7" name="Picture Placeholder 5"/>
          <p:cNvSpPr>
            <a:spLocks noGrp="1"/>
          </p:cNvSpPr>
          <p:nvPr>
            <p:ph type="pic" sz="quarter" idx="11"/>
          </p:nvPr>
        </p:nvSpPr>
        <p:spPr>
          <a:xfrm>
            <a:off x="8128000" y="1878013"/>
            <a:ext cx="4064000" cy="3886200"/>
          </a:xfrm>
          <a:prstGeom prst="rect">
            <a:avLst/>
          </a:prstGeom>
        </p:spPr>
        <p:txBody>
          <a:bodyPr/>
          <a:lstStyle/>
          <a:p>
            <a:endParaRPr lang="en-US"/>
          </a:p>
        </p:txBody>
      </p:sp>
      <p:sp>
        <p:nvSpPr>
          <p:cNvPr id="8" name="Title 1"/>
          <p:cNvSpPr>
            <a:spLocks noGrp="1"/>
          </p:cNvSpPr>
          <p:nvPr>
            <p:ph type="title" hasCustomPrompt="1"/>
          </p:nvPr>
        </p:nvSpPr>
        <p:spPr>
          <a:xfrm>
            <a:off x="1197070" y="653014"/>
            <a:ext cx="9797859" cy="431020"/>
          </a:xfrm>
          <a:prstGeom prst="rect">
            <a:avLst/>
          </a:prstGeom>
        </p:spPr>
        <p:txBody>
          <a:bodyPr/>
          <a:lstStyle>
            <a:lvl1pPr algn="ctr">
              <a:defRPr sz="3800" b="0" i="0" kern="0" spc="-50" baseline="0">
                <a:solidFill>
                  <a:schemeClr val="tx1"/>
                </a:solidFill>
                <a:latin typeface="Lato Black" panose="020F0A02020204030203" pitchFamily="34" charset="0"/>
                <a:ea typeface="Lato Black" panose="020F0A02020204030203" pitchFamily="34" charset="0"/>
                <a:cs typeface="Lato Black" panose="020F0A02020204030203" pitchFamily="34" charset="0"/>
              </a:defRPr>
            </a:lvl1pPr>
          </a:lstStyle>
          <a:p>
            <a:r>
              <a:rPr lang="en-US" dirty="0"/>
              <a:t>MAIN TITLE GOES HERE</a:t>
            </a:r>
          </a:p>
        </p:txBody>
      </p:sp>
      <p:sp>
        <p:nvSpPr>
          <p:cNvPr id="9" name="Text Placeholder 9"/>
          <p:cNvSpPr>
            <a:spLocks noGrp="1"/>
          </p:cNvSpPr>
          <p:nvPr>
            <p:ph type="body" sz="quarter" idx="18" hasCustomPrompt="1"/>
          </p:nvPr>
        </p:nvSpPr>
        <p:spPr>
          <a:xfrm>
            <a:off x="1197071" y="1185635"/>
            <a:ext cx="9797858" cy="338138"/>
          </a:xfrm>
          <a:prstGeom prst="rect">
            <a:avLst/>
          </a:prstGeom>
        </p:spPr>
        <p:txBody>
          <a:bodyPr/>
          <a:lstStyle>
            <a:lvl1pPr marL="0" indent="0" algn="ctr">
              <a:buNone/>
              <a:defRPr sz="1400" b="0" i="0">
                <a:solidFill>
                  <a:schemeClr val="tx1">
                    <a:lumMod val="60000"/>
                    <a:lumOff val="40000"/>
                  </a:schemeClr>
                </a:solidFill>
                <a:latin typeface="Lato" panose="020F0502020204030203" pitchFamily="34" charset="0"/>
                <a:ea typeface="Lato" panose="020F0502020204030203" pitchFamily="34" charset="0"/>
                <a:cs typeface="Lato" panose="020F0502020204030203" pitchFamily="34" charset="0"/>
              </a:defRPr>
            </a:lvl1pPr>
          </a:lstStyle>
          <a:p>
            <a:pPr lvl="0"/>
            <a:r>
              <a:rPr lang="de-DE" dirty="0"/>
              <a:t>Subtitle Goes Here. Lorem Ipsum Dolor Sit Amet, A Gravida Quis Wisi Elit Diam Sit Donec Libero.</a:t>
            </a:r>
            <a:endParaRPr lang="en-US" dirty="0"/>
          </a:p>
        </p:txBody>
      </p:sp>
    </p:spTree>
    <p:extLst>
      <p:ext uri="{BB962C8B-B14F-4D97-AF65-F5344CB8AC3E}">
        <p14:creationId xmlns:p14="http://schemas.microsoft.com/office/powerpoint/2010/main" val="132086424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122_Custom Layou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6096000" y="1687464"/>
            <a:ext cx="5130018" cy="4515793"/>
          </a:xfrm>
          <a:prstGeom prst="rect">
            <a:avLst/>
          </a:prstGeom>
        </p:spPr>
        <p:txBody>
          <a:bodyPr/>
          <a:lstStyle/>
          <a:p>
            <a:endParaRPr lang="en-US"/>
          </a:p>
        </p:txBody>
      </p:sp>
      <p:sp>
        <p:nvSpPr>
          <p:cNvPr id="6" name="Title 1"/>
          <p:cNvSpPr>
            <a:spLocks noGrp="1"/>
          </p:cNvSpPr>
          <p:nvPr>
            <p:ph type="title" hasCustomPrompt="1"/>
          </p:nvPr>
        </p:nvSpPr>
        <p:spPr>
          <a:xfrm>
            <a:off x="1197070" y="653014"/>
            <a:ext cx="9797859" cy="431020"/>
          </a:xfrm>
          <a:prstGeom prst="rect">
            <a:avLst/>
          </a:prstGeom>
        </p:spPr>
        <p:txBody>
          <a:bodyPr/>
          <a:lstStyle>
            <a:lvl1pPr algn="ctr">
              <a:defRPr sz="3800" b="0" i="0" kern="0" spc="-50" baseline="0">
                <a:solidFill>
                  <a:schemeClr val="tx1"/>
                </a:solidFill>
                <a:latin typeface="Lato Black" panose="020F0A02020204030203" pitchFamily="34" charset="0"/>
                <a:ea typeface="Lato Black" panose="020F0A02020204030203" pitchFamily="34" charset="0"/>
                <a:cs typeface="Lato Black" panose="020F0A02020204030203" pitchFamily="34" charset="0"/>
              </a:defRPr>
            </a:lvl1pPr>
          </a:lstStyle>
          <a:p>
            <a:r>
              <a:rPr lang="en-US" dirty="0"/>
              <a:t>MAIN TITLE GOES HERE</a:t>
            </a:r>
          </a:p>
        </p:txBody>
      </p:sp>
      <p:sp>
        <p:nvSpPr>
          <p:cNvPr id="7" name="Text Placeholder 9"/>
          <p:cNvSpPr>
            <a:spLocks noGrp="1"/>
          </p:cNvSpPr>
          <p:nvPr>
            <p:ph type="body" sz="quarter" idx="18" hasCustomPrompt="1"/>
          </p:nvPr>
        </p:nvSpPr>
        <p:spPr>
          <a:xfrm>
            <a:off x="1197071" y="1185635"/>
            <a:ext cx="9797858" cy="338138"/>
          </a:xfrm>
          <a:prstGeom prst="rect">
            <a:avLst/>
          </a:prstGeom>
        </p:spPr>
        <p:txBody>
          <a:bodyPr/>
          <a:lstStyle>
            <a:lvl1pPr marL="0" indent="0" algn="ctr">
              <a:buNone/>
              <a:defRPr sz="1400" b="0" i="0">
                <a:solidFill>
                  <a:schemeClr val="tx1">
                    <a:lumMod val="60000"/>
                    <a:lumOff val="40000"/>
                  </a:schemeClr>
                </a:solidFill>
                <a:latin typeface="Lato" panose="020F0502020204030203" pitchFamily="34" charset="0"/>
                <a:ea typeface="Lato" panose="020F0502020204030203" pitchFamily="34" charset="0"/>
                <a:cs typeface="Lato" panose="020F0502020204030203" pitchFamily="34" charset="0"/>
              </a:defRPr>
            </a:lvl1pPr>
          </a:lstStyle>
          <a:p>
            <a:pPr lvl="0"/>
            <a:r>
              <a:rPr lang="de-DE" dirty="0"/>
              <a:t>Subtitle Goes Here. Lorem Ipsum Dolor Sit Amet, A Gravida Quis Wisi Elit Diam Sit Donec Libero.</a:t>
            </a:r>
            <a:endParaRPr lang="en-US" dirty="0"/>
          </a:p>
        </p:txBody>
      </p:sp>
    </p:spTree>
    <p:extLst>
      <p:ext uri="{BB962C8B-B14F-4D97-AF65-F5344CB8AC3E}">
        <p14:creationId xmlns:p14="http://schemas.microsoft.com/office/powerpoint/2010/main" val="73519137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123_Custom Layout">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1773702" y="2052886"/>
            <a:ext cx="2651760" cy="1828800"/>
          </a:xfrm>
          <a:prstGeom prst="rect">
            <a:avLst/>
          </a:prstGeom>
        </p:spPr>
        <p:txBody>
          <a:bodyPr/>
          <a:lstStyle/>
          <a:p>
            <a:endParaRPr lang="en-US"/>
          </a:p>
        </p:txBody>
      </p:sp>
      <p:sp>
        <p:nvSpPr>
          <p:cNvPr id="8" name="Picture Placeholder 6"/>
          <p:cNvSpPr>
            <a:spLocks noGrp="1"/>
          </p:cNvSpPr>
          <p:nvPr>
            <p:ph type="pic" sz="quarter" idx="11"/>
          </p:nvPr>
        </p:nvSpPr>
        <p:spPr>
          <a:xfrm>
            <a:off x="4770120" y="2052886"/>
            <a:ext cx="2651760" cy="1828800"/>
          </a:xfrm>
          <a:prstGeom prst="rect">
            <a:avLst/>
          </a:prstGeom>
        </p:spPr>
        <p:txBody>
          <a:bodyPr/>
          <a:lstStyle/>
          <a:p>
            <a:endParaRPr lang="en-US"/>
          </a:p>
        </p:txBody>
      </p:sp>
      <p:sp>
        <p:nvSpPr>
          <p:cNvPr id="9" name="Picture Placeholder 6"/>
          <p:cNvSpPr>
            <a:spLocks noGrp="1"/>
          </p:cNvSpPr>
          <p:nvPr>
            <p:ph type="pic" sz="quarter" idx="12"/>
          </p:nvPr>
        </p:nvSpPr>
        <p:spPr>
          <a:xfrm>
            <a:off x="7766537" y="2052886"/>
            <a:ext cx="2651760" cy="1828800"/>
          </a:xfrm>
          <a:prstGeom prst="rect">
            <a:avLst/>
          </a:prstGeom>
        </p:spPr>
        <p:txBody>
          <a:bodyPr/>
          <a:lstStyle>
            <a:lvl1pPr rtl="0">
              <a:defRPr/>
            </a:lvl1pPr>
          </a:lstStyle>
          <a:p>
            <a:endParaRPr lang="en-US"/>
          </a:p>
        </p:txBody>
      </p:sp>
      <p:sp>
        <p:nvSpPr>
          <p:cNvPr id="10" name="Title 1"/>
          <p:cNvSpPr>
            <a:spLocks noGrp="1"/>
          </p:cNvSpPr>
          <p:nvPr>
            <p:ph type="title" hasCustomPrompt="1"/>
          </p:nvPr>
        </p:nvSpPr>
        <p:spPr>
          <a:xfrm>
            <a:off x="1197070" y="653014"/>
            <a:ext cx="9797859" cy="431020"/>
          </a:xfrm>
          <a:prstGeom prst="rect">
            <a:avLst/>
          </a:prstGeom>
        </p:spPr>
        <p:txBody>
          <a:bodyPr/>
          <a:lstStyle>
            <a:lvl1pPr algn="ctr">
              <a:defRPr sz="3800" b="0" i="0" kern="0" spc="-50" baseline="0">
                <a:solidFill>
                  <a:schemeClr val="tx1"/>
                </a:solidFill>
                <a:latin typeface="Lato Black" panose="020F0A02020204030203" pitchFamily="34" charset="0"/>
                <a:ea typeface="Lato Black" panose="020F0A02020204030203" pitchFamily="34" charset="0"/>
                <a:cs typeface="Lato Black" panose="020F0A02020204030203" pitchFamily="34" charset="0"/>
              </a:defRPr>
            </a:lvl1pPr>
          </a:lstStyle>
          <a:p>
            <a:r>
              <a:rPr lang="en-US" dirty="0"/>
              <a:t>MAIN TITLE GOES HERE</a:t>
            </a:r>
          </a:p>
        </p:txBody>
      </p:sp>
      <p:sp>
        <p:nvSpPr>
          <p:cNvPr id="11" name="Text Placeholder 9"/>
          <p:cNvSpPr>
            <a:spLocks noGrp="1"/>
          </p:cNvSpPr>
          <p:nvPr>
            <p:ph type="body" sz="quarter" idx="18" hasCustomPrompt="1"/>
          </p:nvPr>
        </p:nvSpPr>
        <p:spPr>
          <a:xfrm>
            <a:off x="1197071" y="1185635"/>
            <a:ext cx="9797858" cy="338138"/>
          </a:xfrm>
          <a:prstGeom prst="rect">
            <a:avLst/>
          </a:prstGeom>
        </p:spPr>
        <p:txBody>
          <a:bodyPr/>
          <a:lstStyle>
            <a:lvl1pPr marL="0" indent="0" algn="ctr">
              <a:buNone/>
              <a:defRPr sz="1400" b="0" i="0">
                <a:solidFill>
                  <a:schemeClr val="tx1">
                    <a:lumMod val="60000"/>
                    <a:lumOff val="40000"/>
                  </a:schemeClr>
                </a:solidFill>
                <a:latin typeface="Lato" panose="020F0502020204030203" pitchFamily="34" charset="0"/>
                <a:ea typeface="Lato" panose="020F0502020204030203" pitchFamily="34" charset="0"/>
                <a:cs typeface="Lato" panose="020F0502020204030203" pitchFamily="34" charset="0"/>
              </a:defRPr>
            </a:lvl1pPr>
          </a:lstStyle>
          <a:p>
            <a:pPr lvl="0"/>
            <a:r>
              <a:rPr lang="de-DE" dirty="0"/>
              <a:t>Subtitle Goes Here. Lorem Ipsum Dolor Sit Amet, A Gravida Quis Wisi Elit Diam Sit Donec Libero.</a:t>
            </a:r>
            <a:endParaRPr lang="en-US" dirty="0"/>
          </a:p>
        </p:txBody>
      </p:sp>
    </p:spTree>
    <p:extLst>
      <p:ext uri="{BB962C8B-B14F-4D97-AF65-F5344CB8AC3E}">
        <p14:creationId xmlns:p14="http://schemas.microsoft.com/office/powerpoint/2010/main" val="205009196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124_Custom Layout">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0" y="0"/>
            <a:ext cx="5669277" cy="3428999"/>
          </a:xfrm>
          <a:prstGeom prst="rect">
            <a:avLst/>
          </a:prstGeom>
        </p:spPr>
        <p:txBody>
          <a:bodyPr/>
          <a:lstStyle/>
          <a:p>
            <a:endParaRPr lang="en-US"/>
          </a:p>
        </p:txBody>
      </p:sp>
      <p:sp>
        <p:nvSpPr>
          <p:cNvPr id="8" name="Picture Placeholder 6"/>
          <p:cNvSpPr>
            <a:spLocks noGrp="1"/>
          </p:cNvSpPr>
          <p:nvPr>
            <p:ph type="pic" sz="quarter" idx="11"/>
          </p:nvPr>
        </p:nvSpPr>
        <p:spPr>
          <a:xfrm>
            <a:off x="1" y="3428999"/>
            <a:ext cx="2834636" cy="3428999"/>
          </a:xfrm>
          <a:prstGeom prst="rect">
            <a:avLst/>
          </a:prstGeom>
        </p:spPr>
        <p:txBody>
          <a:bodyPr/>
          <a:lstStyle/>
          <a:p>
            <a:endParaRPr lang="en-US"/>
          </a:p>
        </p:txBody>
      </p:sp>
      <p:sp>
        <p:nvSpPr>
          <p:cNvPr id="9" name="Picture Placeholder 6"/>
          <p:cNvSpPr>
            <a:spLocks noGrp="1"/>
          </p:cNvSpPr>
          <p:nvPr>
            <p:ph type="pic" sz="quarter" idx="12"/>
          </p:nvPr>
        </p:nvSpPr>
        <p:spPr>
          <a:xfrm>
            <a:off x="2834641" y="3428999"/>
            <a:ext cx="2834636" cy="3428999"/>
          </a:xfrm>
          <a:prstGeom prst="rect">
            <a:avLst/>
          </a:prstGeom>
        </p:spPr>
        <p:txBody>
          <a:bodyPr/>
          <a:lstStyle>
            <a:lvl1pPr rtl="0">
              <a:defRPr/>
            </a:lvl1pPr>
          </a:lstStyle>
          <a:p>
            <a:endParaRPr lang="en-US"/>
          </a:p>
        </p:txBody>
      </p:sp>
    </p:spTree>
    <p:extLst>
      <p:ext uri="{BB962C8B-B14F-4D97-AF65-F5344CB8AC3E}">
        <p14:creationId xmlns:p14="http://schemas.microsoft.com/office/powerpoint/2010/main" val="408539403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125_Custom Layout">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1" y="0"/>
            <a:ext cx="4064000" cy="3429000"/>
          </a:xfrm>
          <a:prstGeom prst="rect">
            <a:avLst/>
          </a:prstGeom>
        </p:spPr>
        <p:txBody>
          <a:bodyPr/>
          <a:lstStyle/>
          <a:p>
            <a:endParaRPr lang="en-US"/>
          </a:p>
        </p:txBody>
      </p:sp>
      <p:sp>
        <p:nvSpPr>
          <p:cNvPr id="8" name="Picture Placeholder 6"/>
          <p:cNvSpPr>
            <a:spLocks noGrp="1"/>
          </p:cNvSpPr>
          <p:nvPr>
            <p:ph type="pic" sz="quarter" idx="11"/>
          </p:nvPr>
        </p:nvSpPr>
        <p:spPr>
          <a:xfrm>
            <a:off x="8128001" y="0"/>
            <a:ext cx="4064000" cy="3429000"/>
          </a:xfrm>
          <a:prstGeom prst="rect">
            <a:avLst/>
          </a:prstGeom>
        </p:spPr>
        <p:txBody>
          <a:bodyPr/>
          <a:lstStyle>
            <a:lvl1pPr rtl="0">
              <a:defRPr/>
            </a:lvl1pPr>
          </a:lstStyle>
          <a:p>
            <a:endParaRPr lang="en-US"/>
          </a:p>
        </p:txBody>
      </p:sp>
      <p:sp>
        <p:nvSpPr>
          <p:cNvPr id="9" name="Picture Placeholder 6"/>
          <p:cNvSpPr>
            <a:spLocks noGrp="1"/>
          </p:cNvSpPr>
          <p:nvPr>
            <p:ph type="pic" sz="quarter" idx="12"/>
          </p:nvPr>
        </p:nvSpPr>
        <p:spPr>
          <a:xfrm>
            <a:off x="4064001" y="3429000"/>
            <a:ext cx="4064000" cy="3429000"/>
          </a:xfrm>
          <a:prstGeom prst="rect">
            <a:avLst/>
          </a:prstGeom>
        </p:spPr>
        <p:txBody>
          <a:bodyPr/>
          <a:lstStyle>
            <a:lvl1pPr rtl="0">
              <a:defRPr/>
            </a:lvl1pPr>
          </a:lstStyle>
          <a:p>
            <a:endParaRPr lang="en-US"/>
          </a:p>
        </p:txBody>
      </p:sp>
    </p:spTree>
    <p:extLst>
      <p:ext uri="{BB962C8B-B14F-4D97-AF65-F5344CB8AC3E}">
        <p14:creationId xmlns:p14="http://schemas.microsoft.com/office/powerpoint/2010/main" val="316955707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126_Custom Layout">
    <p:spTree>
      <p:nvGrpSpPr>
        <p:cNvPr id="1" name=""/>
        <p:cNvGrpSpPr/>
        <p:nvPr/>
      </p:nvGrpSpPr>
      <p:grpSpPr>
        <a:xfrm>
          <a:off x="0" y="0"/>
          <a:ext cx="0" cy="0"/>
          <a:chOff x="0" y="0"/>
          <a:chExt cx="0" cy="0"/>
        </a:xfrm>
      </p:grpSpPr>
      <p:sp>
        <p:nvSpPr>
          <p:cNvPr id="10" name="Picture Placeholder 9"/>
          <p:cNvSpPr>
            <a:spLocks noGrp="1"/>
          </p:cNvSpPr>
          <p:nvPr>
            <p:ph type="pic" sz="quarter" idx="10" hasCustomPrompt="1"/>
          </p:nvPr>
        </p:nvSpPr>
        <p:spPr>
          <a:xfrm>
            <a:off x="0" y="2002970"/>
            <a:ext cx="3199593" cy="3599544"/>
          </a:xfrm>
          <a:prstGeom prst="rect">
            <a:avLst/>
          </a:prstGeom>
        </p:spPr>
        <p:txBody>
          <a:bodyPr/>
          <a:lstStyle>
            <a:lvl1pPr marL="0" indent="0">
              <a:buNone/>
              <a:defRPr/>
            </a:lvl1pPr>
          </a:lstStyle>
          <a:p>
            <a:r>
              <a:rPr lang="en-US" dirty="0"/>
              <a:t> </a:t>
            </a:r>
          </a:p>
        </p:txBody>
      </p:sp>
      <p:sp>
        <p:nvSpPr>
          <p:cNvPr id="11" name="Picture Placeholder 9"/>
          <p:cNvSpPr>
            <a:spLocks noGrp="1"/>
          </p:cNvSpPr>
          <p:nvPr>
            <p:ph type="pic" sz="quarter" idx="11" hasCustomPrompt="1"/>
          </p:nvPr>
        </p:nvSpPr>
        <p:spPr>
          <a:xfrm>
            <a:off x="8992407" y="2002970"/>
            <a:ext cx="3199593" cy="3599544"/>
          </a:xfrm>
          <a:prstGeom prst="rect">
            <a:avLst/>
          </a:prstGeom>
        </p:spPr>
        <p:txBody>
          <a:bodyPr/>
          <a:lstStyle>
            <a:lvl1pPr marL="0" indent="0" rtl="0">
              <a:buNone/>
              <a:defRPr/>
            </a:lvl1pPr>
          </a:lstStyle>
          <a:p>
            <a:r>
              <a:rPr lang="en-US" dirty="0"/>
              <a:t> </a:t>
            </a:r>
          </a:p>
        </p:txBody>
      </p:sp>
      <p:sp>
        <p:nvSpPr>
          <p:cNvPr id="12" name="Picture Placeholder 9"/>
          <p:cNvSpPr>
            <a:spLocks noGrp="1"/>
          </p:cNvSpPr>
          <p:nvPr>
            <p:ph type="pic" sz="quarter" idx="12" hasCustomPrompt="1"/>
          </p:nvPr>
        </p:nvSpPr>
        <p:spPr>
          <a:xfrm>
            <a:off x="4992914" y="2002970"/>
            <a:ext cx="4005943" cy="1799773"/>
          </a:xfrm>
          <a:prstGeom prst="rect">
            <a:avLst/>
          </a:prstGeom>
        </p:spPr>
        <p:txBody>
          <a:bodyPr/>
          <a:lstStyle>
            <a:lvl1pPr marL="0" indent="0" rtl="0">
              <a:buNone/>
              <a:defRPr/>
            </a:lvl1pPr>
          </a:lstStyle>
          <a:p>
            <a:r>
              <a:rPr lang="en-US" dirty="0"/>
              <a:t> </a:t>
            </a:r>
          </a:p>
        </p:txBody>
      </p:sp>
      <p:sp>
        <p:nvSpPr>
          <p:cNvPr id="13" name="Picture Placeholder 9"/>
          <p:cNvSpPr>
            <a:spLocks noGrp="1"/>
          </p:cNvSpPr>
          <p:nvPr>
            <p:ph type="pic" sz="quarter" idx="13" hasCustomPrompt="1"/>
          </p:nvPr>
        </p:nvSpPr>
        <p:spPr>
          <a:xfrm>
            <a:off x="3206044" y="2002970"/>
            <a:ext cx="1799772" cy="1799773"/>
          </a:xfrm>
          <a:prstGeom prst="rect">
            <a:avLst/>
          </a:prstGeom>
        </p:spPr>
        <p:txBody>
          <a:bodyPr/>
          <a:lstStyle>
            <a:lvl1pPr marL="0" indent="0" rtl="0">
              <a:buNone/>
              <a:defRPr/>
            </a:lvl1pPr>
          </a:lstStyle>
          <a:p>
            <a:r>
              <a:rPr lang="en-US" dirty="0"/>
              <a:t> </a:t>
            </a:r>
          </a:p>
        </p:txBody>
      </p:sp>
      <p:sp>
        <p:nvSpPr>
          <p:cNvPr id="14" name="Picture Placeholder 9"/>
          <p:cNvSpPr>
            <a:spLocks noGrp="1"/>
          </p:cNvSpPr>
          <p:nvPr>
            <p:ph type="pic" sz="quarter" idx="14" hasCustomPrompt="1"/>
          </p:nvPr>
        </p:nvSpPr>
        <p:spPr>
          <a:xfrm>
            <a:off x="3206044" y="3802741"/>
            <a:ext cx="3999492" cy="1799773"/>
          </a:xfrm>
          <a:prstGeom prst="rect">
            <a:avLst/>
          </a:prstGeom>
        </p:spPr>
        <p:txBody>
          <a:bodyPr/>
          <a:lstStyle>
            <a:lvl1pPr marL="0" indent="0" rtl="0">
              <a:buNone/>
              <a:defRPr/>
            </a:lvl1pPr>
          </a:lstStyle>
          <a:p>
            <a:r>
              <a:rPr lang="en-US" dirty="0"/>
              <a:t> </a:t>
            </a:r>
          </a:p>
        </p:txBody>
      </p:sp>
      <p:sp>
        <p:nvSpPr>
          <p:cNvPr id="15" name="Picture Placeholder 9"/>
          <p:cNvSpPr>
            <a:spLocks noGrp="1"/>
          </p:cNvSpPr>
          <p:nvPr>
            <p:ph type="pic" sz="quarter" idx="15" hasCustomPrompt="1"/>
          </p:nvPr>
        </p:nvSpPr>
        <p:spPr>
          <a:xfrm>
            <a:off x="7205536" y="3802741"/>
            <a:ext cx="1799771" cy="1799773"/>
          </a:xfrm>
          <a:prstGeom prst="rect">
            <a:avLst/>
          </a:prstGeom>
        </p:spPr>
        <p:txBody>
          <a:bodyPr/>
          <a:lstStyle>
            <a:lvl1pPr marL="0" indent="0" rtl="0">
              <a:buNone/>
              <a:defRPr/>
            </a:lvl1pPr>
          </a:lstStyle>
          <a:p>
            <a:r>
              <a:rPr lang="en-US" dirty="0"/>
              <a:t> </a:t>
            </a:r>
          </a:p>
        </p:txBody>
      </p:sp>
      <p:sp>
        <p:nvSpPr>
          <p:cNvPr id="16" name="Title 1"/>
          <p:cNvSpPr>
            <a:spLocks noGrp="1"/>
          </p:cNvSpPr>
          <p:nvPr>
            <p:ph type="title" hasCustomPrompt="1"/>
          </p:nvPr>
        </p:nvSpPr>
        <p:spPr>
          <a:xfrm>
            <a:off x="1197070" y="653014"/>
            <a:ext cx="9797859" cy="431020"/>
          </a:xfrm>
          <a:prstGeom prst="rect">
            <a:avLst/>
          </a:prstGeom>
        </p:spPr>
        <p:txBody>
          <a:bodyPr/>
          <a:lstStyle>
            <a:lvl1pPr algn="ctr">
              <a:defRPr sz="3800" b="0" i="0" kern="0" spc="-50" baseline="0">
                <a:solidFill>
                  <a:schemeClr val="tx1"/>
                </a:solidFill>
                <a:latin typeface="Lato Black" panose="020F0A02020204030203" pitchFamily="34" charset="0"/>
                <a:ea typeface="Lato Black" panose="020F0A02020204030203" pitchFamily="34" charset="0"/>
                <a:cs typeface="Lato Black" panose="020F0A02020204030203" pitchFamily="34" charset="0"/>
              </a:defRPr>
            </a:lvl1pPr>
          </a:lstStyle>
          <a:p>
            <a:r>
              <a:rPr lang="en-US" dirty="0"/>
              <a:t>MAIN TITLE GOES HERE</a:t>
            </a:r>
          </a:p>
        </p:txBody>
      </p:sp>
      <p:sp>
        <p:nvSpPr>
          <p:cNvPr id="17" name="Text Placeholder 9"/>
          <p:cNvSpPr>
            <a:spLocks noGrp="1"/>
          </p:cNvSpPr>
          <p:nvPr>
            <p:ph type="body" sz="quarter" idx="18" hasCustomPrompt="1"/>
          </p:nvPr>
        </p:nvSpPr>
        <p:spPr>
          <a:xfrm>
            <a:off x="1197071" y="1185635"/>
            <a:ext cx="9797858" cy="338138"/>
          </a:xfrm>
          <a:prstGeom prst="rect">
            <a:avLst/>
          </a:prstGeom>
        </p:spPr>
        <p:txBody>
          <a:bodyPr/>
          <a:lstStyle>
            <a:lvl1pPr marL="0" indent="0" algn="ctr">
              <a:buNone/>
              <a:defRPr sz="1400" b="0" i="0">
                <a:solidFill>
                  <a:schemeClr val="tx1">
                    <a:lumMod val="60000"/>
                    <a:lumOff val="40000"/>
                  </a:schemeClr>
                </a:solidFill>
                <a:latin typeface="Lato" panose="020F0502020204030203" pitchFamily="34" charset="0"/>
                <a:ea typeface="Lato" panose="020F0502020204030203" pitchFamily="34" charset="0"/>
                <a:cs typeface="Lato" panose="020F0502020204030203" pitchFamily="34" charset="0"/>
              </a:defRPr>
            </a:lvl1pPr>
          </a:lstStyle>
          <a:p>
            <a:pPr lvl="0"/>
            <a:r>
              <a:rPr lang="de-DE" dirty="0"/>
              <a:t>Subtitle Goes Here. Lorem Ipsum Dolor Sit Amet, A Gravida Quis Wisi Elit Diam Sit Donec Libero.</a:t>
            </a:r>
            <a:endParaRPr lang="en-US" dirty="0"/>
          </a:p>
        </p:txBody>
      </p:sp>
    </p:spTree>
    <p:extLst>
      <p:ext uri="{BB962C8B-B14F-4D97-AF65-F5344CB8AC3E}">
        <p14:creationId xmlns:p14="http://schemas.microsoft.com/office/powerpoint/2010/main" val="126042255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127_Custom Layou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1488718" y="1588757"/>
            <a:ext cx="4679852" cy="4198674"/>
          </a:xfrm>
          <a:prstGeom prst="rect">
            <a:avLst/>
          </a:prstGeom>
        </p:spPr>
        <p:txBody>
          <a:bodyPr/>
          <a:lstStyle/>
          <a:p>
            <a:endParaRPr lang="en-US"/>
          </a:p>
        </p:txBody>
      </p:sp>
      <p:sp>
        <p:nvSpPr>
          <p:cNvPr id="6" name="Title 1"/>
          <p:cNvSpPr>
            <a:spLocks noGrp="1"/>
          </p:cNvSpPr>
          <p:nvPr>
            <p:ph type="title" hasCustomPrompt="1"/>
          </p:nvPr>
        </p:nvSpPr>
        <p:spPr>
          <a:xfrm>
            <a:off x="1197070" y="653014"/>
            <a:ext cx="9797859" cy="431020"/>
          </a:xfrm>
          <a:prstGeom prst="rect">
            <a:avLst/>
          </a:prstGeom>
        </p:spPr>
        <p:txBody>
          <a:bodyPr/>
          <a:lstStyle>
            <a:lvl1pPr algn="ctr">
              <a:defRPr sz="3800" b="0" i="0" kern="0" spc="-50" baseline="0">
                <a:solidFill>
                  <a:schemeClr val="tx1"/>
                </a:solidFill>
                <a:latin typeface="Lato Black" panose="020F0A02020204030203" pitchFamily="34" charset="0"/>
                <a:ea typeface="Lato Black" panose="020F0A02020204030203" pitchFamily="34" charset="0"/>
                <a:cs typeface="Lato Black" panose="020F0A02020204030203" pitchFamily="34" charset="0"/>
              </a:defRPr>
            </a:lvl1pPr>
          </a:lstStyle>
          <a:p>
            <a:r>
              <a:rPr lang="en-US" dirty="0"/>
              <a:t>MAIN TITLE GOES HERE</a:t>
            </a:r>
          </a:p>
        </p:txBody>
      </p:sp>
      <p:sp>
        <p:nvSpPr>
          <p:cNvPr id="7" name="Text Placeholder 9"/>
          <p:cNvSpPr>
            <a:spLocks noGrp="1"/>
          </p:cNvSpPr>
          <p:nvPr>
            <p:ph type="body" sz="quarter" idx="18" hasCustomPrompt="1"/>
          </p:nvPr>
        </p:nvSpPr>
        <p:spPr>
          <a:xfrm>
            <a:off x="1197071" y="1185635"/>
            <a:ext cx="9797858" cy="338138"/>
          </a:xfrm>
          <a:prstGeom prst="rect">
            <a:avLst/>
          </a:prstGeom>
        </p:spPr>
        <p:txBody>
          <a:bodyPr/>
          <a:lstStyle>
            <a:lvl1pPr marL="0" indent="0" algn="ctr">
              <a:buNone/>
              <a:defRPr sz="1400" b="0" i="0">
                <a:solidFill>
                  <a:schemeClr val="tx1">
                    <a:lumMod val="60000"/>
                    <a:lumOff val="40000"/>
                  </a:schemeClr>
                </a:solidFill>
                <a:latin typeface="Lato" panose="020F0502020204030203" pitchFamily="34" charset="0"/>
                <a:ea typeface="Lato" panose="020F0502020204030203" pitchFamily="34" charset="0"/>
                <a:cs typeface="Lato" panose="020F0502020204030203" pitchFamily="34" charset="0"/>
              </a:defRPr>
            </a:lvl1pPr>
          </a:lstStyle>
          <a:p>
            <a:pPr lvl="0"/>
            <a:r>
              <a:rPr lang="de-DE" dirty="0"/>
              <a:t>Subtitle Goes Here. Lorem Ipsum Dolor Sit Amet, A Gravida Quis Wisi Elit Diam Sit Donec Libero.</a:t>
            </a:r>
            <a:endParaRPr lang="en-US" dirty="0"/>
          </a:p>
        </p:txBody>
      </p:sp>
    </p:spTree>
    <p:extLst>
      <p:ext uri="{BB962C8B-B14F-4D97-AF65-F5344CB8AC3E}">
        <p14:creationId xmlns:p14="http://schemas.microsoft.com/office/powerpoint/2010/main" val="30337809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128_Custom Layou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1560391" y="1851323"/>
            <a:ext cx="9071216" cy="2420896"/>
          </a:xfrm>
          <a:prstGeom prst="roundRect">
            <a:avLst>
              <a:gd name="adj" fmla="val 1322"/>
            </a:avLst>
          </a:prstGeom>
        </p:spPr>
        <p:txBody>
          <a:bodyPr/>
          <a:lstStyle/>
          <a:p>
            <a:endParaRPr lang="en-US"/>
          </a:p>
        </p:txBody>
      </p:sp>
      <p:sp>
        <p:nvSpPr>
          <p:cNvPr id="6" name="Title 1"/>
          <p:cNvSpPr>
            <a:spLocks noGrp="1"/>
          </p:cNvSpPr>
          <p:nvPr>
            <p:ph type="title" hasCustomPrompt="1"/>
          </p:nvPr>
        </p:nvSpPr>
        <p:spPr>
          <a:xfrm>
            <a:off x="1197070" y="653014"/>
            <a:ext cx="9797859" cy="431020"/>
          </a:xfrm>
          <a:prstGeom prst="rect">
            <a:avLst/>
          </a:prstGeom>
        </p:spPr>
        <p:txBody>
          <a:bodyPr/>
          <a:lstStyle>
            <a:lvl1pPr algn="ctr">
              <a:defRPr sz="3800" b="0" i="0" kern="0" spc="-50" baseline="0">
                <a:solidFill>
                  <a:schemeClr val="tx1"/>
                </a:solidFill>
                <a:latin typeface="Lato Black" panose="020F0A02020204030203" pitchFamily="34" charset="0"/>
                <a:ea typeface="Lato Black" panose="020F0A02020204030203" pitchFamily="34" charset="0"/>
                <a:cs typeface="Lato Black" panose="020F0A02020204030203" pitchFamily="34" charset="0"/>
              </a:defRPr>
            </a:lvl1pPr>
          </a:lstStyle>
          <a:p>
            <a:r>
              <a:rPr lang="en-US" dirty="0"/>
              <a:t>MAIN TITLE GOES HERE</a:t>
            </a:r>
          </a:p>
        </p:txBody>
      </p:sp>
      <p:sp>
        <p:nvSpPr>
          <p:cNvPr id="7" name="Text Placeholder 9"/>
          <p:cNvSpPr>
            <a:spLocks noGrp="1"/>
          </p:cNvSpPr>
          <p:nvPr>
            <p:ph type="body" sz="quarter" idx="18" hasCustomPrompt="1"/>
          </p:nvPr>
        </p:nvSpPr>
        <p:spPr>
          <a:xfrm>
            <a:off x="1197071" y="1185635"/>
            <a:ext cx="9797858" cy="338138"/>
          </a:xfrm>
          <a:prstGeom prst="rect">
            <a:avLst/>
          </a:prstGeom>
        </p:spPr>
        <p:txBody>
          <a:bodyPr/>
          <a:lstStyle>
            <a:lvl1pPr marL="0" indent="0" algn="ctr">
              <a:buNone/>
              <a:defRPr sz="1400" b="0" i="0">
                <a:solidFill>
                  <a:schemeClr val="tx1">
                    <a:lumMod val="60000"/>
                    <a:lumOff val="40000"/>
                  </a:schemeClr>
                </a:solidFill>
                <a:latin typeface="Lato" panose="020F0502020204030203" pitchFamily="34" charset="0"/>
                <a:ea typeface="Lato" panose="020F0502020204030203" pitchFamily="34" charset="0"/>
                <a:cs typeface="Lato" panose="020F0502020204030203" pitchFamily="34" charset="0"/>
              </a:defRPr>
            </a:lvl1pPr>
          </a:lstStyle>
          <a:p>
            <a:pPr lvl="0"/>
            <a:r>
              <a:rPr lang="de-DE" dirty="0"/>
              <a:t>Subtitle Goes Here. Lorem Ipsum Dolor Sit Amet, A Gravida Quis Wisi Elit Diam Sit Donec Libero.</a:t>
            </a:r>
            <a:endParaRPr lang="en-US" dirty="0"/>
          </a:p>
        </p:txBody>
      </p:sp>
    </p:spTree>
    <p:extLst>
      <p:ext uri="{BB962C8B-B14F-4D97-AF65-F5344CB8AC3E}">
        <p14:creationId xmlns:p14="http://schemas.microsoft.com/office/powerpoint/2010/main" val="317182117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129_Custom Layou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1028701" y="1809855"/>
            <a:ext cx="4164036" cy="4481746"/>
          </a:xfrm>
          <a:prstGeom prst="rect">
            <a:avLst/>
          </a:prstGeom>
        </p:spPr>
        <p:txBody>
          <a:bodyPr/>
          <a:lstStyle/>
          <a:p>
            <a:endParaRPr lang="en-US"/>
          </a:p>
        </p:txBody>
      </p:sp>
      <p:sp>
        <p:nvSpPr>
          <p:cNvPr id="6" name="Title 1"/>
          <p:cNvSpPr>
            <a:spLocks noGrp="1"/>
          </p:cNvSpPr>
          <p:nvPr>
            <p:ph type="title" hasCustomPrompt="1"/>
          </p:nvPr>
        </p:nvSpPr>
        <p:spPr>
          <a:xfrm>
            <a:off x="1197070" y="653014"/>
            <a:ext cx="9797859" cy="431020"/>
          </a:xfrm>
          <a:prstGeom prst="rect">
            <a:avLst/>
          </a:prstGeom>
        </p:spPr>
        <p:txBody>
          <a:bodyPr/>
          <a:lstStyle>
            <a:lvl1pPr algn="ctr">
              <a:defRPr sz="3800" b="0" i="0" kern="0" spc="-50" baseline="0">
                <a:solidFill>
                  <a:schemeClr val="tx1"/>
                </a:solidFill>
                <a:latin typeface="Lato Black" panose="020F0A02020204030203" pitchFamily="34" charset="0"/>
                <a:ea typeface="Lato Black" panose="020F0A02020204030203" pitchFamily="34" charset="0"/>
                <a:cs typeface="Lato Black" panose="020F0A02020204030203" pitchFamily="34" charset="0"/>
              </a:defRPr>
            </a:lvl1pPr>
          </a:lstStyle>
          <a:p>
            <a:r>
              <a:rPr lang="en-US" dirty="0"/>
              <a:t>MAIN TITLE GOES HERE</a:t>
            </a:r>
          </a:p>
        </p:txBody>
      </p:sp>
      <p:sp>
        <p:nvSpPr>
          <p:cNvPr id="7" name="Text Placeholder 9"/>
          <p:cNvSpPr>
            <a:spLocks noGrp="1"/>
          </p:cNvSpPr>
          <p:nvPr>
            <p:ph type="body" sz="quarter" idx="18" hasCustomPrompt="1"/>
          </p:nvPr>
        </p:nvSpPr>
        <p:spPr>
          <a:xfrm>
            <a:off x="1197071" y="1185635"/>
            <a:ext cx="9797858" cy="338138"/>
          </a:xfrm>
          <a:prstGeom prst="rect">
            <a:avLst/>
          </a:prstGeom>
        </p:spPr>
        <p:txBody>
          <a:bodyPr/>
          <a:lstStyle>
            <a:lvl1pPr marL="0" indent="0" algn="ctr">
              <a:buNone/>
              <a:defRPr sz="1400" b="0" i="0">
                <a:solidFill>
                  <a:schemeClr val="tx1">
                    <a:lumMod val="60000"/>
                    <a:lumOff val="40000"/>
                  </a:schemeClr>
                </a:solidFill>
                <a:latin typeface="Lato" panose="020F0502020204030203" pitchFamily="34" charset="0"/>
                <a:ea typeface="Lato" panose="020F0502020204030203" pitchFamily="34" charset="0"/>
                <a:cs typeface="Lato" panose="020F0502020204030203" pitchFamily="34" charset="0"/>
              </a:defRPr>
            </a:lvl1pPr>
          </a:lstStyle>
          <a:p>
            <a:pPr lvl="0"/>
            <a:r>
              <a:rPr lang="de-DE" dirty="0"/>
              <a:t>Subtitle Goes Here. Lorem Ipsum Dolor Sit Amet, A Gravida Quis Wisi Elit Diam Sit Donec Libero.</a:t>
            </a:r>
            <a:endParaRPr lang="en-US" dirty="0"/>
          </a:p>
        </p:txBody>
      </p:sp>
    </p:spTree>
    <p:extLst>
      <p:ext uri="{BB962C8B-B14F-4D97-AF65-F5344CB8AC3E}">
        <p14:creationId xmlns:p14="http://schemas.microsoft.com/office/powerpoint/2010/main" val="156990975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10" name="Picture Placeholder 9"/>
          <p:cNvSpPr>
            <a:spLocks noGrp="1"/>
          </p:cNvSpPr>
          <p:nvPr>
            <p:ph type="pic" sz="quarter" idx="10"/>
          </p:nvPr>
        </p:nvSpPr>
        <p:spPr>
          <a:xfrm>
            <a:off x="1282639" y="4013776"/>
            <a:ext cx="3218688" cy="1847088"/>
          </a:xfrm>
          <a:prstGeom prst="rect">
            <a:avLst/>
          </a:prstGeom>
        </p:spPr>
        <p:txBody>
          <a:bodyPr/>
          <a:lstStyle/>
          <a:p>
            <a:endParaRPr lang="en-US" dirty="0"/>
          </a:p>
        </p:txBody>
      </p:sp>
      <p:sp>
        <p:nvSpPr>
          <p:cNvPr id="11" name="Picture Placeholder 9"/>
          <p:cNvSpPr>
            <a:spLocks noGrp="1"/>
          </p:cNvSpPr>
          <p:nvPr>
            <p:ph type="pic" sz="quarter" idx="11"/>
          </p:nvPr>
        </p:nvSpPr>
        <p:spPr>
          <a:xfrm>
            <a:off x="4505891" y="4013776"/>
            <a:ext cx="3218688" cy="1847088"/>
          </a:xfrm>
          <a:prstGeom prst="rect">
            <a:avLst/>
          </a:prstGeom>
        </p:spPr>
        <p:txBody>
          <a:bodyPr/>
          <a:lstStyle/>
          <a:p>
            <a:endParaRPr lang="en-US" dirty="0"/>
          </a:p>
        </p:txBody>
      </p:sp>
      <p:sp>
        <p:nvSpPr>
          <p:cNvPr id="12" name="Picture Placeholder 9"/>
          <p:cNvSpPr>
            <a:spLocks noGrp="1"/>
          </p:cNvSpPr>
          <p:nvPr>
            <p:ph type="pic" sz="quarter" idx="12"/>
          </p:nvPr>
        </p:nvSpPr>
        <p:spPr>
          <a:xfrm>
            <a:off x="7726861" y="4013776"/>
            <a:ext cx="3218688" cy="1847088"/>
          </a:xfrm>
          <a:prstGeom prst="rect">
            <a:avLst/>
          </a:prstGeom>
        </p:spPr>
        <p:txBody>
          <a:bodyPr/>
          <a:lstStyle/>
          <a:p>
            <a:endParaRPr lang="en-US" dirty="0"/>
          </a:p>
        </p:txBody>
      </p:sp>
      <p:sp>
        <p:nvSpPr>
          <p:cNvPr id="13" name="Title 1"/>
          <p:cNvSpPr>
            <a:spLocks noGrp="1"/>
          </p:cNvSpPr>
          <p:nvPr>
            <p:ph type="title" hasCustomPrompt="1"/>
          </p:nvPr>
        </p:nvSpPr>
        <p:spPr>
          <a:xfrm>
            <a:off x="1197070" y="653014"/>
            <a:ext cx="9797859" cy="431020"/>
          </a:xfrm>
          <a:prstGeom prst="rect">
            <a:avLst/>
          </a:prstGeom>
        </p:spPr>
        <p:txBody>
          <a:bodyPr/>
          <a:lstStyle>
            <a:lvl1pPr algn="ctr">
              <a:defRPr sz="3800" b="0" i="0" kern="0" spc="-50" baseline="0">
                <a:solidFill>
                  <a:schemeClr val="tx1"/>
                </a:solidFill>
                <a:latin typeface="Lato Black" panose="020F0A02020204030203" pitchFamily="34" charset="0"/>
                <a:ea typeface="Lato Black" panose="020F0A02020204030203" pitchFamily="34" charset="0"/>
                <a:cs typeface="Lato Black" panose="020F0A02020204030203" pitchFamily="34" charset="0"/>
              </a:defRPr>
            </a:lvl1pPr>
          </a:lstStyle>
          <a:p>
            <a:r>
              <a:rPr lang="en-US" dirty="0"/>
              <a:t>MAIN TITLE GOES HERE</a:t>
            </a:r>
          </a:p>
        </p:txBody>
      </p:sp>
      <p:sp>
        <p:nvSpPr>
          <p:cNvPr id="14" name="Text Placeholder 9"/>
          <p:cNvSpPr>
            <a:spLocks noGrp="1"/>
          </p:cNvSpPr>
          <p:nvPr>
            <p:ph type="body" sz="quarter" idx="14" hasCustomPrompt="1"/>
          </p:nvPr>
        </p:nvSpPr>
        <p:spPr>
          <a:xfrm>
            <a:off x="1197071" y="1185635"/>
            <a:ext cx="9797858" cy="338138"/>
          </a:xfrm>
          <a:prstGeom prst="rect">
            <a:avLst/>
          </a:prstGeom>
        </p:spPr>
        <p:txBody>
          <a:bodyPr/>
          <a:lstStyle>
            <a:lvl1pPr marL="0" indent="0" algn="ctr">
              <a:buNone/>
              <a:defRPr sz="1400" b="0" i="0">
                <a:solidFill>
                  <a:schemeClr val="tx1">
                    <a:lumMod val="60000"/>
                    <a:lumOff val="40000"/>
                  </a:schemeClr>
                </a:solidFill>
                <a:latin typeface="Lato" panose="020F0502020204030203" pitchFamily="34" charset="0"/>
                <a:ea typeface="Lato" panose="020F0502020204030203" pitchFamily="34" charset="0"/>
                <a:cs typeface="Lato" panose="020F0502020204030203" pitchFamily="34" charset="0"/>
              </a:defRPr>
            </a:lvl1pPr>
          </a:lstStyle>
          <a:p>
            <a:pPr lvl="0"/>
            <a:r>
              <a:rPr lang="de-DE" dirty="0"/>
              <a:t>Subtitle Goes Here. Lorem Ipsum Dolor Sit Amet, A Gravida Quis Wisi Elit Diam Sit Donec Libero.</a:t>
            </a:r>
            <a:endParaRPr lang="en-US" dirty="0"/>
          </a:p>
        </p:txBody>
      </p:sp>
    </p:spTree>
    <p:extLst>
      <p:ext uri="{BB962C8B-B14F-4D97-AF65-F5344CB8AC3E}">
        <p14:creationId xmlns:p14="http://schemas.microsoft.com/office/powerpoint/2010/main" val="244034302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130_Custom Layou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1524000" y="1974504"/>
            <a:ext cx="4693919" cy="3590541"/>
          </a:xfrm>
          <a:prstGeom prst="rect">
            <a:avLst/>
          </a:prstGeom>
        </p:spPr>
        <p:txBody>
          <a:bodyPr/>
          <a:lstStyle/>
          <a:p>
            <a:endParaRPr lang="en-US"/>
          </a:p>
        </p:txBody>
      </p:sp>
      <p:sp>
        <p:nvSpPr>
          <p:cNvPr id="6" name="Title 1"/>
          <p:cNvSpPr>
            <a:spLocks noGrp="1"/>
          </p:cNvSpPr>
          <p:nvPr>
            <p:ph type="title" hasCustomPrompt="1"/>
          </p:nvPr>
        </p:nvSpPr>
        <p:spPr>
          <a:xfrm>
            <a:off x="1197070" y="653014"/>
            <a:ext cx="9797859" cy="431020"/>
          </a:xfrm>
          <a:prstGeom prst="rect">
            <a:avLst/>
          </a:prstGeom>
        </p:spPr>
        <p:txBody>
          <a:bodyPr/>
          <a:lstStyle>
            <a:lvl1pPr algn="ctr">
              <a:defRPr sz="3800" b="0" i="0" kern="0" spc="-50" baseline="0">
                <a:solidFill>
                  <a:schemeClr val="tx1"/>
                </a:solidFill>
                <a:latin typeface="Lato Black" panose="020F0A02020204030203" pitchFamily="34" charset="0"/>
                <a:ea typeface="Lato Black" panose="020F0A02020204030203" pitchFamily="34" charset="0"/>
                <a:cs typeface="Lato Black" panose="020F0A02020204030203" pitchFamily="34" charset="0"/>
              </a:defRPr>
            </a:lvl1pPr>
          </a:lstStyle>
          <a:p>
            <a:r>
              <a:rPr lang="en-US" dirty="0"/>
              <a:t>MAIN TITLE GOES HERE</a:t>
            </a:r>
          </a:p>
        </p:txBody>
      </p:sp>
      <p:sp>
        <p:nvSpPr>
          <p:cNvPr id="7" name="Text Placeholder 9"/>
          <p:cNvSpPr>
            <a:spLocks noGrp="1"/>
          </p:cNvSpPr>
          <p:nvPr>
            <p:ph type="body" sz="quarter" idx="18" hasCustomPrompt="1"/>
          </p:nvPr>
        </p:nvSpPr>
        <p:spPr>
          <a:xfrm>
            <a:off x="1197071" y="1185635"/>
            <a:ext cx="9797858" cy="338138"/>
          </a:xfrm>
          <a:prstGeom prst="rect">
            <a:avLst/>
          </a:prstGeom>
        </p:spPr>
        <p:txBody>
          <a:bodyPr/>
          <a:lstStyle>
            <a:lvl1pPr marL="0" indent="0" algn="ctr">
              <a:buNone/>
              <a:defRPr sz="1400" b="0" i="0">
                <a:solidFill>
                  <a:schemeClr val="tx1">
                    <a:lumMod val="60000"/>
                    <a:lumOff val="40000"/>
                  </a:schemeClr>
                </a:solidFill>
                <a:latin typeface="Lato" panose="020F0502020204030203" pitchFamily="34" charset="0"/>
                <a:ea typeface="Lato" panose="020F0502020204030203" pitchFamily="34" charset="0"/>
                <a:cs typeface="Lato" panose="020F0502020204030203" pitchFamily="34" charset="0"/>
              </a:defRPr>
            </a:lvl1pPr>
          </a:lstStyle>
          <a:p>
            <a:pPr lvl="0"/>
            <a:r>
              <a:rPr lang="de-DE" dirty="0"/>
              <a:t>Subtitle Goes Here. Lorem Ipsum Dolor Sit Amet, A Gravida Quis Wisi Elit Diam Sit Donec Libero.</a:t>
            </a:r>
            <a:endParaRPr lang="en-US" dirty="0"/>
          </a:p>
        </p:txBody>
      </p:sp>
    </p:spTree>
    <p:extLst>
      <p:ext uri="{BB962C8B-B14F-4D97-AF65-F5344CB8AC3E}">
        <p14:creationId xmlns:p14="http://schemas.microsoft.com/office/powerpoint/2010/main" val="304070829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131_Custom Layout">
    <p:spTree>
      <p:nvGrpSpPr>
        <p:cNvPr id="1" name=""/>
        <p:cNvGrpSpPr/>
        <p:nvPr/>
      </p:nvGrpSpPr>
      <p:grpSpPr>
        <a:xfrm>
          <a:off x="0" y="0"/>
          <a:ext cx="0" cy="0"/>
          <a:chOff x="0" y="0"/>
          <a:chExt cx="0" cy="0"/>
        </a:xfrm>
      </p:grpSpPr>
      <p:sp>
        <p:nvSpPr>
          <p:cNvPr id="8" name="Picture Placeholder 7"/>
          <p:cNvSpPr>
            <a:spLocks noGrp="1"/>
          </p:cNvSpPr>
          <p:nvPr>
            <p:ph type="pic" sz="quarter" idx="10" hasCustomPrompt="1"/>
          </p:nvPr>
        </p:nvSpPr>
        <p:spPr>
          <a:xfrm>
            <a:off x="4238693" y="1895543"/>
            <a:ext cx="1806054" cy="1806054"/>
          </a:xfrm>
          <a:prstGeom prst="rect">
            <a:avLst/>
          </a:prstGeom>
        </p:spPr>
        <p:txBody>
          <a:bodyPr/>
          <a:lstStyle>
            <a:lvl1pPr marL="0" indent="0">
              <a:buNone/>
              <a:defRPr/>
            </a:lvl1pPr>
          </a:lstStyle>
          <a:p>
            <a:r>
              <a:rPr lang="en-US" dirty="0"/>
              <a:t> </a:t>
            </a:r>
          </a:p>
        </p:txBody>
      </p:sp>
      <p:sp>
        <p:nvSpPr>
          <p:cNvPr id="9" name="Picture Placeholder 7"/>
          <p:cNvSpPr>
            <a:spLocks noGrp="1"/>
          </p:cNvSpPr>
          <p:nvPr>
            <p:ph type="pic" sz="quarter" idx="11" hasCustomPrompt="1"/>
          </p:nvPr>
        </p:nvSpPr>
        <p:spPr>
          <a:xfrm>
            <a:off x="6147252" y="1895543"/>
            <a:ext cx="1806054" cy="1806054"/>
          </a:xfrm>
          <a:prstGeom prst="rect">
            <a:avLst/>
          </a:prstGeom>
        </p:spPr>
        <p:txBody>
          <a:bodyPr/>
          <a:lstStyle>
            <a:lvl1pPr marL="0" indent="0">
              <a:buNone/>
              <a:defRPr/>
            </a:lvl1pPr>
          </a:lstStyle>
          <a:p>
            <a:r>
              <a:rPr lang="en-US" dirty="0"/>
              <a:t> </a:t>
            </a:r>
          </a:p>
        </p:txBody>
      </p:sp>
      <p:sp>
        <p:nvSpPr>
          <p:cNvPr id="10" name="Picture Placeholder 7"/>
          <p:cNvSpPr>
            <a:spLocks noGrp="1"/>
          </p:cNvSpPr>
          <p:nvPr>
            <p:ph type="pic" sz="quarter" idx="12" hasCustomPrompt="1"/>
          </p:nvPr>
        </p:nvSpPr>
        <p:spPr>
          <a:xfrm>
            <a:off x="4238693" y="3804102"/>
            <a:ext cx="1806054" cy="1806054"/>
          </a:xfrm>
          <a:prstGeom prst="rect">
            <a:avLst/>
          </a:prstGeom>
        </p:spPr>
        <p:txBody>
          <a:bodyPr/>
          <a:lstStyle>
            <a:lvl1pPr marL="0" indent="0">
              <a:buNone/>
              <a:defRPr/>
            </a:lvl1pPr>
          </a:lstStyle>
          <a:p>
            <a:r>
              <a:rPr lang="en-US" dirty="0"/>
              <a:t> </a:t>
            </a:r>
          </a:p>
        </p:txBody>
      </p:sp>
      <p:sp>
        <p:nvSpPr>
          <p:cNvPr id="11" name="Picture Placeholder 7"/>
          <p:cNvSpPr>
            <a:spLocks noGrp="1"/>
          </p:cNvSpPr>
          <p:nvPr>
            <p:ph type="pic" sz="quarter" idx="13" hasCustomPrompt="1"/>
          </p:nvPr>
        </p:nvSpPr>
        <p:spPr>
          <a:xfrm>
            <a:off x="6147252" y="3804102"/>
            <a:ext cx="1806054" cy="1806054"/>
          </a:xfrm>
          <a:prstGeom prst="rect">
            <a:avLst/>
          </a:prstGeom>
        </p:spPr>
        <p:txBody>
          <a:bodyPr/>
          <a:lstStyle>
            <a:lvl1pPr marL="0" indent="0">
              <a:buNone/>
              <a:defRPr/>
            </a:lvl1pPr>
          </a:lstStyle>
          <a:p>
            <a:r>
              <a:rPr lang="en-US" dirty="0"/>
              <a:t> </a:t>
            </a:r>
          </a:p>
        </p:txBody>
      </p:sp>
      <p:sp>
        <p:nvSpPr>
          <p:cNvPr id="12" name="Title 1"/>
          <p:cNvSpPr>
            <a:spLocks noGrp="1"/>
          </p:cNvSpPr>
          <p:nvPr>
            <p:ph type="title" hasCustomPrompt="1"/>
          </p:nvPr>
        </p:nvSpPr>
        <p:spPr>
          <a:xfrm>
            <a:off x="1197070" y="653014"/>
            <a:ext cx="9797859" cy="431020"/>
          </a:xfrm>
          <a:prstGeom prst="rect">
            <a:avLst/>
          </a:prstGeom>
        </p:spPr>
        <p:txBody>
          <a:bodyPr/>
          <a:lstStyle>
            <a:lvl1pPr algn="ctr">
              <a:defRPr sz="3800" b="0" i="0" kern="0" spc="-50" baseline="0">
                <a:solidFill>
                  <a:schemeClr val="tx1"/>
                </a:solidFill>
                <a:latin typeface="Lato Black" panose="020F0A02020204030203" pitchFamily="34" charset="0"/>
                <a:ea typeface="Lato Black" panose="020F0A02020204030203" pitchFamily="34" charset="0"/>
                <a:cs typeface="Lato Black" panose="020F0A02020204030203" pitchFamily="34" charset="0"/>
              </a:defRPr>
            </a:lvl1pPr>
          </a:lstStyle>
          <a:p>
            <a:r>
              <a:rPr lang="en-US" dirty="0"/>
              <a:t>MAIN TITLE GOES HERE</a:t>
            </a:r>
          </a:p>
        </p:txBody>
      </p:sp>
      <p:sp>
        <p:nvSpPr>
          <p:cNvPr id="13" name="Text Placeholder 9"/>
          <p:cNvSpPr>
            <a:spLocks noGrp="1"/>
          </p:cNvSpPr>
          <p:nvPr>
            <p:ph type="body" sz="quarter" idx="18" hasCustomPrompt="1"/>
          </p:nvPr>
        </p:nvSpPr>
        <p:spPr>
          <a:xfrm>
            <a:off x="1197071" y="1185635"/>
            <a:ext cx="9797858" cy="338138"/>
          </a:xfrm>
          <a:prstGeom prst="rect">
            <a:avLst/>
          </a:prstGeom>
        </p:spPr>
        <p:txBody>
          <a:bodyPr/>
          <a:lstStyle>
            <a:lvl1pPr marL="0" indent="0" algn="ctr">
              <a:buNone/>
              <a:defRPr sz="1400" b="0" i="0">
                <a:solidFill>
                  <a:schemeClr val="tx1">
                    <a:lumMod val="60000"/>
                    <a:lumOff val="40000"/>
                  </a:schemeClr>
                </a:solidFill>
                <a:latin typeface="Lato" panose="020F0502020204030203" pitchFamily="34" charset="0"/>
                <a:ea typeface="Lato" panose="020F0502020204030203" pitchFamily="34" charset="0"/>
                <a:cs typeface="Lato" panose="020F0502020204030203" pitchFamily="34" charset="0"/>
              </a:defRPr>
            </a:lvl1pPr>
          </a:lstStyle>
          <a:p>
            <a:pPr lvl="0"/>
            <a:r>
              <a:rPr lang="de-DE" dirty="0"/>
              <a:t>Subtitle Goes Here. Lorem Ipsum Dolor Sit Amet, A Gravida Quis Wisi Elit Diam Sit Donec Libero.</a:t>
            </a:r>
            <a:endParaRPr lang="en-US" dirty="0"/>
          </a:p>
        </p:txBody>
      </p:sp>
    </p:spTree>
    <p:extLst>
      <p:ext uri="{BB962C8B-B14F-4D97-AF65-F5344CB8AC3E}">
        <p14:creationId xmlns:p14="http://schemas.microsoft.com/office/powerpoint/2010/main" val="74349912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132_Custom Layout">
    <p:spTree>
      <p:nvGrpSpPr>
        <p:cNvPr id="1" name=""/>
        <p:cNvGrpSpPr/>
        <p:nvPr/>
      </p:nvGrpSpPr>
      <p:grpSpPr>
        <a:xfrm>
          <a:off x="0" y="0"/>
          <a:ext cx="0" cy="0"/>
          <a:chOff x="0" y="0"/>
          <a:chExt cx="0" cy="0"/>
        </a:xfrm>
      </p:grpSpPr>
      <p:sp>
        <p:nvSpPr>
          <p:cNvPr id="7" name="Picture Placeholder 6"/>
          <p:cNvSpPr>
            <a:spLocks noGrp="1"/>
          </p:cNvSpPr>
          <p:nvPr>
            <p:ph type="pic" sz="quarter" idx="10" hasCustomPrompt="1"/>
          </p:nvPr>
        </p:nvSpPr>
        <p:spPr>
          <a:xfrm>
            <a:off x="3462889" y="1569777"/>
            <a:ext cx="2384662" cy="2383843"/>
          </a:xfrm>
          <a:prstGeom prst="rect">
            <a:avLst/>
          </a:prstGeom>
        </p:spPr>
        <p:txBody>
          <a:bodyPr/>
          <a:lstStyle>
            <a:lvl1pPr marL="0" indent="0">
              <a:buNone/>
              <a:defRPr/>
            </a:lvl1pPr>
          </a:lstStyle>
          <a:p>
            <a:r>
              <a:rPr lang="en-US" dirty="0"/>
              <a:t> </a:t>
            </a:r>
          </a:p>
        </p:txBody>
      </p:sp>
      <p:sp>
        <p:nvSpPr>
          <p:cNvPr id="8" name="Picture Placeholder 6"/>
          <p:cNvSpPr>
            <a:spLocks noGrp="1"/>
          </p:cNvSpPr>
          <p:nvPr>
            <p:ph type="pic" sz="quarter" idx="11" hasCustomPrompt="1"/>
          </p:nvPr>
        </p:nvSpPr>
        <p:spPr>
          <a:xfrm>
            <a:off x="1028700" y="4001863"/>
            <a:ext cx="2384662" cy="2383843"/>
          </a:xfrm>
          <a:prstGeom prst="rect">
            <a:avLst/>
          </a:prstGeom>
        </p:spPr>
        <p:txBody>
          <a:bodyPr/>
          <a:lstStyle>
            <a:lvl1pPr marL="0" indent="0">
              <a:buNone/>
              <a:defRPr/>
            </a:lvl1pPr>
          </a:lstStyle>
          <a:p>
            <a:r>
              <a:rPr lang="en-US" dirty="0"/>
              <a:t> </a:t>
            </a:r>
          </a:p>
        </p:txBody>
      </p:sp>
      <p:sp>
        <p:nvSpPr>
          <p:cNvPr id="9" name="Picture Placeholder 6"/>
          <p:cNvSpPr>
            <a:spLocks noGrp="1"/>
          </p:cNvSpPr>
          <p:nvPr>
            <p:ph type="pic" sz="quarter" idx="12" hasCustomPrompt="1"/>
          </p:nvPr>
        </p:nvSpPr>
        <p:spPr>
          <a:xfrm>
            <a:off x="6308660" y="1569776"/>
            <a:ext cx="4854639" cy="2383843"/>
          </a:xfrm>
          <a:prstGeom prst="rect">
            <a:avLst/>
          </a:prstGeom>
        </p:spPr>
        <p:txBody>
          <a:bodyPr/>
          <a:lstStyle>
            <a:lvl1pPr marL="0" indent="0">
              <a:buNone/>
              <a:defRPr/>
            </a:lvl1pPr>
          </a:lstStyle>
          <a:p>
            <a:r>
              <a:rPr lang="en-US" dirty="0"/>
              <a:t> </a:t>
            </a:r>
          </a:p>
        </p:txBody>
      </p:sp>
      <p:sp>
        <p:nvSpPr>
          <p:cNvPr id="10" name="Title 1"/>
          <p:cNvSpPr>
            <a:spLocks noGrp="1"/>
          </p:cNvSpPr>
          <p:nvPr>
            <p:ph type="title" hasCustomPrompt="1"/>
          </p:nvPr>
        </p:nvSpPr>
        <p:spPr>
          <a:xfrm>
            <a:off x="1197070" y="653014"/>
            <a:ext cx="9797859" cy="431020"/>
          </a:xfrm>
          <a:prstGeom prst="rect">
            <a:avLst/>
          </a:prstGeom>
        </p:spPr>
        <p:txBody>
          <a:bodyPr/>
          <a:lstStyle>
            <a:lvl1pPr algn="ctr">
              <a:defRPr sz="3800" b="0" i="0" kern="0" spc="-50" baseline="0">
                <a:solidFill>
                  <a:schemeClr val="tx1"/>
                </a:solidFill>
                <a:latin typeface="Lato Black" panose="020F0A02020204030203" pitchFamily="34" charset="0"/>
                <a:ea typeface="Lato Black" panose="020F0A02020204030203" pitchFamily="34" charset="0"/>
                <a:cs typeface="Lato Black" panose="020F0A02020204030203" pitchFamily="34" charset="0"/>
              </a:defRPr>
            </a:lvl1pPr>
          </a:lstStyle>
          <a:p>
            <a:r>
              <a:rPr lang="en-US" dirty="0"/>
              <a:t>MAIN TITLE GOES HERE</a:t>
            </a:r>
          </a:p>
        </p:txBody>
      </p:sp>
      <p:sp>
        <p:nvSpPr>
          <p:cNvPr id="11" name="Text Placeholder 9"/>
          <p:cNvSpPr>
            <a:spLocks noGrp="1"/>
          </p:cNvSpPr>
          <p:nvPr>
            <p:ph type="body" sz="quarter" idx="18" hasCustomPrompt="1"/>
          </p:nvPr>
        </p:nvSpPr>
        <p:spPr>
          <a:xfrm>
            <a:off x="1197071" y="1185635"/>
            <a:ext cx="9797858" cy="338138"/>
          </a:xfrm>
          <a:prstGeom prst="rect">
            <a:avLst/>
          </a:prstGeom>
        </p:spPr>
        <p:txBody>
          <a:bodyPr/>
          <a:lstStyle>
            <a:lvl1pPr marL="0" indent="0" algn="ctr">
              <a:buNone/>
              <a:defRPr sz="1400" b="0" i="0">
                <a:solidFill>
                  <a:schemeClr val="tx1">
                    <a:lumMod val="60000"/>
                    <a:lumOff val="40000"/>
                  </a:schemeClr>
                </a:solidFill>
                <a:latin typeface="Lato" panose="020F0502020204030203" pitchFamily="34" charset="0"/>
                <a:ea typeface="Lato" panose="020F0502020204030203" pitchFamily="34" charset="0"/>
                <a:cs typeface="Lato" panose="020F0502020204030203" pitchFamily="34" charset="0"/>
              </a:defRPr>
            </a:lvl1pPr>
          </a:lstStyle>
          <a:p>
            <a:pPr lvl="0"/>
            <a:r>
              <a:rPr lang="de-DE" dirty="0"/>
              <a:t>Subtitle Goes Here. Lorem Ipsum Dolor Sit Amet, A Gravida Quis Wisi Elit Diam Sit Donec Libero.</a:t>
            </a:r>
            <a:endParaRPr lang="en-US" dirty="0"/>
          </a:p>
        </p:txBody>
      </p:sp>
    </p:spTree>
    <p:extLst>
      <p:ext uri="{BB962C8B-B14F-4D97-AF65-F5344CB8AC3E}">
        <p14:creationId xmlns:p14="http://schemas.microsoft.com/office/powerpoint/2010/main" val="150083182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133_Custom Layout">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0" y="-1"/>
            <a:ext cx="4064000" cy="4063999"/>
          </a:xfrm>
          <a:prstGeom prst="rect">
            <a:avLst/>
          </a:prstGeom>
        </p:spPr>
        <p:txBody>
          <a:bodyPr/>
          <a:lstStyle/>
          <a:p>
            <a:endParaRPr lang="en-US"/>
          </a:p>
        </p:txBody>
      </p:sp>
      <p:sp>
        <p:nvSpPr>
          <p:cNvPr id="8" name="Picture Placeholder 6"/>
          <p:cNvSpPr>
            <a:spLocks noGrp="1"/>
          </p:cNvSpPr>
          <p:nvPr>
            <p:ph type="pic" sz="quarter" idx="11"/>
          </p:nvPr>
        </p:nvSpPr>
        <p:spPr>
          <a:xfrm>
            <a:off x="4064000" y="-1"/>
            <a:ext cx="4064000" cy="4063999"/>
          </a:xfrm>
          <a:prstGeom prst="rect">
            <a:avLst/>
          </a:prstGeom>
        </p:spPr>
        <p:txBody>
          <a:bodyPr/>
          <a:lstStyle/>
          <a:p>
            <a:endParaRPr lang="en-US"/>
          </a:p>
        </p:txBody>
      </p:sp>
      <p:sp>
        <p:nvSpPr>
          <p:cNvPr id="9" name="Picture Placeholder 6"/>
          <p:cNvSpPr>
            <a:spLocks noGrp="1"/>
          </p:cNvSpPr>
          <p:nvPr>
            <p:ph type="pic" sz="quarter" idx="12"/>
          </p:nvPr>
        </p:nvSpPr>
        <p:spPr>
          <a:xfrm>
            <a:off x="8128000" y="-1"/>
            <a:ext cx="4064000" cy="4063999"/>
          </a:xfrm>
          <a:prstGeom prst="rect">
            <a:avLst/>
          </a:prstGeom>
        </p:spPr>
        <p:txBody>
          <a:bodyPr/>
          <a:lstStyle>
            <a:lvl1pPr rtl="0">
              <a:defRPr/>
            </a:lvl1pPr>
          </a:lstStyle>
          <a:p>
            <a:endParaRPr lang="en-US"/>
          </a:p>
        </p:txBody>
      </p:sp>
    </p:spTree>
    <p:extLst>
      <p:ext uri="{BB962C8B-B14F-4D97-AF65-F5344CB8AC3E}">
        <p14:creationId xmlns:p14="http://schemas.microsoft.com/office/powerpoint/2010/main" val="103629660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134_Custom Layout">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1"/>
            <a:ext cx="2438400" cy="4696239"/>
          </a:xfrm>
          <a:prstGeom prst="rect">
            <a:avLst/>
          </a:prstGeom>
        </p:spPr>
        <p:txBody>
          <a:bodyPr/>
          <a:lstStyle/>
          <a:p>
            <a:endParaRPr lang="en-US"/>
          </a:p>
        </p:txBody>
      </p:sp>
      <p:sp>
        <p:nvSpPr>
          <p:cNvPr id="10" name="Picture Placeholder 8"/>
          <p:cNvSpPr>
            <a:spLocks noGrp="1"/>
          </p:cNvSpPr>
          <p:nvPr>
            <p:ph type="pic" sz="quarter" idx="11"/>
          </p:nvPr>
        </p:nvSpPr>
        <p:spPr>
          <a:xfrm>
            <a:off x="2438400" y="-1"/>
            <a:ext cx="2438400" cy="4696239"/>
          </a:xfrm>
          <a:prstGeom prst="rect">
            <a:avLst/>
          </a:prstGeom>
        </p:spPr>
        <p:txBody>
          <a:bodyPr/>
          <a:lstStyle/>
          <a:p>
            <a:endParaRPr lang="en-US"/>
          </a:p>
        </p:txBody>
      </p:sp>
      <p:sp>
        <p:nvSpPr>
          <p:cNvPr id="11" name="Picture Placeholder 8"/>
          <p:cNvSpPr>
            <a:spLocks noGrp="1"/>
          </p:cNvSpPr>
          <p:nvPr>
            <p:ph type="pic" sz="quarter" idx="12"/>
          </p:nvPr>
        </p:nvSpPr>
        <p:spPr>
          <a:xfrm>
            <a:off x="4876800" y="-1"/>
            <a:ext cx="2438400" cy="4696239"/>
          </a:xfrm>
          <a:prstGeom prst="rect">
            <a:avLst/>
          </a:prstGeom>
        </p:spPr>
        <p:txBody>
          <a:bodyPr/>
          <a:lstStyle/>
          <a:p>
            <a:endParaRPr lang="en-US"/>
          </a:p>
        </p:txBody>
      </p:sp>
      <p:sp>
        <p:nvSpPr>
          <p:cNvPr id="12" name="Picture Placeholder 8"/>
          <p:cNvSpPr>
            <a:spLocks noGrp="1"/>
          </p:cNvSpPr>
          <p:nvPr>
            <p:ph type="pic" sz="quarter" idx="13"/>
          </p:nvPr>
        </p:nvSpPr>
        <p:spPr>
          <a:xfrm>
            <a:off x="7315200" y="-1"/>
            <a:ext cx="2438400" cy="4696239"/>
          </a:xfrm>
          <a:prstGeom prst="rect">
            <a:avLst/>
          </a:prstGeom>
        </p:spPr>
        <p:txBody>
          <a:bodyPr/>
          <a:lstStyle/>
          <a:p>
            <a:endParaRPr lang="en-US"/>
          </a:p>
        </p:txBody>
      </p:sp>
      <p:sp>
        <p:nvSpPr>
          <p:cNvPr id="13" name="Picture Placeholder 8"/>
          <p:cNvSpPr>
            <a:spLocks noGrp="1"/>
          </p:cNvSpPr>
          <p:nvPr>
            <p:ph type="pic" sz="quarter" idx="14"/>
          </p:nvPr>
        </p:nvSpPr>
        <p:spPr>
          <a:xfrm>
            <a:off x="9753600" y="-1"/>
            <a:ext cx="2438400" cy="4696239"/>
          </a:xfrm>
          <a:prstGeom prst="rect">
            <a:avLst/>
          </a:prstGeom>
        </p:spPr>
        <p:txBody>
          <a:bodyPr/>
          <a:lstStyle>
            <a:lvl1pPr rtl="0">
              <a:defRPr/>
            </a:lvl1pPr>
          </a:lstStyle>
          <a:p>
            <a:endParaRPr lang="en-US"/>
          </a:p>
        </p:txBody>
      </p:sp>
    </p:spTree>
    <p:extLst>
      <p:ext uri="{BB962C8B-B14F-4D97-AF65-F5344CB8AC3E}">
        <p14:creationId xmlns:p14="http://schemas.microsoft.com/office/powerpoint/2010/main" val="42334549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135_Custom Layout">
    <p:spTree>
      <p:nvGrpSpPr>
        <p:cNvPr id="1" name=""/>
        <p:cNvGrpSpPr/>
        <p:nvPr/>
      </p:nvGrpSpPr>
      <p:grpSpPr>
        <a:xfrm>
          <a:off x="0" y="0"/>
          <a:ext cx="0" cy="0"/>
          <a:chOff x="0" y="0"/>
          <a:chExt cx="0" cy="0"/>
        </a:xfrm>
      </p:grpSpPr>
      <p:sp>
        <p:nvSpPr>
          <p:cNvPr id="8" name="Picture Placeholder 7"/>
          <p:cNvSpPr>
            <a:spLocks noGrp="1"/>
          </p:cNvSpPr>
          <p:nvPr>
            <p:ph type="pic" sz="quarter" idx="10"/>
          </p:nvPr>
        </p:nvSpPr>
        <p:spPr>
          <a:xfrm>
            <a:off x="0" y="0"/>
            <a:ext cx="1879599" cy="6858000"/>
          </a:xfrm>
          <a:prstGeom prst="rect">
            <a:avLst/>
          </a:prstGeom>
        </p:spPr>
        <p:txBody>
          <a:bodyPr/>
          <a:lstStyle/>
          <a:p>
            <a:endParaRPr lang="en-US"/>
          </a:p>
        </p:txBody>
      </p:sp>
      <p:sp>
        <p:nvSpPr>
          <p:cNvPr id="9" name="Picture Placeholder 7"/>
          <p:cNvSpPr>
            <a:spLocks noGrp="1"/>
          </p:cNvSpPr>
          <p:nvPr>
            <p:ph type="pic" sz="quarter" idx="11"/>
          </p:nvPr>
        </p:nvSpPr>
        <p:spPr>
          <a:xfrm>
            <a:off x="1879599" y="0"/>
            <a:ext cx="1879599" cy="6858000"/>
          </a:xfrm>
          <a:prstGeom prst="rect">
            <a:avLst/>
          </a:prstGeom>
        </p:spPr>
        <p:txBody>
          <a:bodyPr/>
          <a:lstStyle/>
          <a:p>
            <a:endParaRPr lang="en-US"/>
          </a:p>
        </p:txBody>
      </p:sp>
      <p:sp>
        <p:nvSpPr>
          <p:cNvPr id="10" name="Picture Placeholder 7"/>
          <p:cNvSpPr>
            <a:spLocks noGrp="1"/>
          </p:cNvSpPr>
          <p:nvPr>
            <p:ph type="pic" sz="quarter" idx="12"/>
          </p:nvPr>
        </p:nvSpPr>
        <p:spPr>
          <a:xfrm>
            <a:off x="3759198" y="0"/>
            <a:ext cx="1879599" cy="6858000"/>
          </a:xfrm>
          <a:prstGeom prst="rect">
            <a:avLst/>
          </a:prstGeom>
        </p:spPr>
        <p:txBody>
          <a:bodyPr/>
          <a:lstStyle/>
          <a:p>
            <a:endParaRPr lang="en-US"/>
          </a:p>
        </p:txBody>
      </p:sp>
      <p:sp>
        <p:nvSpPr>
          <p:cNvPr id="11" name="Picture Placeholder 7"/>
          <p:cNvSpPr>
            <a:spLocks noGrp="1"/>
          </p:cNvSpPr>
          <p:nvPr>
            <p:ph type="pic" sz="quarter" idx="13"/>
          </p:nvPr>
        </p:nvSpPr>
        <p:spPr>
          <a:xfrm>
            <a:off x="10312401" y="0"/>
            <a:ext cx="1879599" cy="6858000"/>
          </a:xfrm>
          <a:prstGeom prst="rect">
            <a:avLst/>
          </a:prstGeom>
        </p:spPr>
        <p:txBody>
          <a:bodyPr/>
          <a:lstStyle>
            <a:lvl1pPr rtl="0">
              <a:defRPr/>
            </a:lvl1pPr>
          </a:lstStyle>
          <a:p>
            <a:endParaRPr lang="en-US"/>
          </a:p>
        </p:txBody>
      </p:sp>
    </p:spTree>
    <p:extLst>
      <p:ext uri="{BB962C8B-B14F-4D97-AF65-F5344CB8AC3E}">
        <p14:creationId xmlns:p14="http://schemas.microsoft.com/office/powerpoint/2010/main" val="373515056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136_Custom Layout">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3070746"/>
            <a:ext cx="2436585" cy="3787253"/>
          </a:xfrm>
          <a:prstGeom prst="rect">
            <a:avLst/>
          </a:prstGeom>
        </p:spPr>
        <p:txBody>
          <a:bodyPr/>
          <a:lstStyle/>
          <a:p>
            <a:endParaRPr lang="en-US"/>
          </a:p>
        </p:txBody>
      </p:sp>
      <p:sp>
        <p:nvSpPr>
          <p:cNvPr id="10" name="Picture Placeholder 8"/>
          <p:cNvSpPr>
            <a:spLocks noGrp="1"/>
          </p:cNvSpPr>
          <p:nvPr>
            <p:ph type="pic" sz="quarter" idx="11"/>
          </p:nvPr>
        </p:nvSpPr>
        <p:spPr>
          <a:xfrm>
            <a:off x="2438853" y="3070746"/>
            <a:ext cx="2436585" cy="3787253"/>
          </a:xfrm>
          <a:prstGeom prst="rect">
            <a:avLst/>
          </a:prstGeom>
        </p:spPr>
        <p:txBody>
          <a:bodyPr/>
          <a:lstStyle/>
          <a:p>
            <a:endParaRPr lang="en-US"/>
          </a:p>
        </p:txBody>
      </p:sp>
      <p:sp>
        <p:nvSpPr>
          <p:cNvPr id="11" name="Picture Placeholder 8"/>
          <p:cNvSpPr>
            <a:spLocks noGrp="1"/>
          </p:cNvSpPr>
          <p:nvPr>
            <p:ph type="pic" sz="quarter" idx="12"/>
          </p:nvPr>
        </p:nvSpPr>
        <p:spPr>
          <a:xfrm>
            <a:off x="4870903" y="3070746"/>
            <a:ext cx="2436585" cy="3787253"/>
          </a:xfrm>
          <a:prstGeom prst="rect">
            <a:avLst/>
          </a:prstGeom>
        </p:spPr>
        <p:txBody>
          <a:bodyPr/>
          <a:lstStyle/>
          <a:p>
            <a:endParaRPr lang="en-US"/>
          </a:p>
        </p:txBody>
      </p:sp>
      <p:sp>
        <p:nvSpPr>
          <p:cNvPr id="12" name="Picture Placeholder 8"/>
          <p:cNvSpPr>
            <a:spLocks noGrp="1"/>
          </p:cNvSpPr>
          <p:nvPr>
            <p:ph type="pic" sz="quarter" idx="13"/>
          </p:nvPr>
        </p:nvSpPr>
        <p:spPr>
          <a:xfrm>
            <a:off x="7313842" y="3070746"/>
            <a:ext cx="2436585" cy="3787253"/>
          </a:xfrm>
          <a:prstGeom prst="rect">
            <a:avLst/>
          </a:prstGeom>
        </p:spPr>
        <p:txBody>
          <a:bodyPr/>
          <a:lstStyle/>
          <a:p>
            <a:endParaRPr lang="en-US"/>
          </a:p>
        </p:txBody>
      </p:sp>
      <p:sp>
        <p:nvSpPr>
          <p:cNvPr id="13" name="Picture Placeholder 8"/>
          <p:cNvSpPr>
            <a:spLocks noGrp="1"/>
          </p:cNvSpPr>
          <p:nvPr>
            <p:ph type="pic" sz="quarter" idx="14"/>
          </p:nvPr>
        </p:nvSpPr>
        <p:spPr>
          <a:xfrm>
            <a:off x="9760403" y="3070746"/>
            <a:ext cx="2436585" cy="3787253"/>
          </a:xfrm>
          <a:prstGeom prst="rect">
            <a:avLst/>
          </a:prstGeom>
        </p:spPr>
        <p:txBody>
          <a:bodyPr/>
          <a:lstStyle>
            <a:lvl1pPr rtl="0">
              <a:defRPr/>
            </a:lvl1pPr>
          </a:lstStyle>
          <a:p>
            <a:endParaRPr lang="en-US"/>
          </a:p>
        </p:txBody>
      </p:sp>
    </p:spTree>
    <p:extLst>
      <p:ext uri="{BB962C8B-B14F-4D97-AF65-F5344CB8AC3E}">
        <p14:creationId xmlns:p14="http://schemas.microsoft.com/office/powerpoint/2010/main" val="164036304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137_Custom Layout">
    <p:spTree>
      <p:nvGrpSpPr>
        <p:cNvPr id="1" name=""/>
        <p:cNvGrpSpPr/>
        <p:nvPr/>
      </p:nvGrpSpPr>
      <p:grpSpPr>
        <a:xfrm>
          <a:off x="0" y="0"/>
          <a:ext cx="0" cy="0"/>
          <a:chOff x="0" y="0"/>
          <a:chExt cx="0" cy="0"/>
        </a:xfrm>
      </p:grpSpPr>
      <p:sp>
        <p:nvSpPr>
          <p:cNvPr id="12" name="Picture Placeholder 11"/>
          <p:cNvSpPr>
            <a:spLocks noGrp="1"/>
          </p:cNvSpPr>
          <p:nvPr>
            <p:ph type="pic" sz="quarter" idx="10"/>
          </p:nvPr>
        </p:nvSpPr>
        <p:spPr>
          <a:xfrm>
            <a:off x="914401" y="2343425"/>
            <a:ext cx="2506314" cy="1903134"/>
          </a:xfrm>
          <a:prstGeom prst="rect">
            <a:avLst/>
          </a:prstGeom>
        </p:spPr>
        <p:txBody>
          <a:bodyPr/>
          <a:lstStyle/>
          <a:p>
            <a:endParaRPr lang="en-US"/>
          </a:p>
        </p:txBody>
      </p:sp>
      <p:sp>
        <p:nvSpPr>
          <p:cNvPr id="13" name="Picture Placeholder 11"/>
          <p:cNvSpPr>
            <a:spLocks noGrp="1"/>
          </p:cNvSpPr>
          <p:nvPr>
            <p:ph type="pic" sz="quarter" idx="11"/>
          </p:nvPr>
        </p:nvSpPr>
        <p:spPr>
          <a:xfrm>
            <a:off x="3533363" y="2343425"/>
            <a:ext cx="2506314" cy="1903134"/>
          </a:xfrm>
          <a:prstGeom prst="rect">
            <a:avLst/>
          </a:prstGeom>
        </p:spPr>
        <p:txBody>
          <a:bodyPr/>
          <a:lstStyle/>
          <a:p>
            <a:endParaRPr lang="en-US"/>
          </a:p>
        </p:txBody>
      </p:sp>
      <p:sp>
        <p:nvSpPr>
          <p:cNvPr id="14" name="Picture Placeholder 11"/>
          <p:cNvSpPr>
            <a:spLocks noGrp="1"/>
          </p:cNvSpPr>
          <p:nvPr>
            <p:ph type="pic" sz="quarter" idx="12"/>
          </p:nvPr>
        </p:nvSpPr>
        <p:spPr>
          <a:xfrm>
            <a:off x="6152325" y="2343425"/>
            <a:ext cx="2506314" cy="1903134"/>
          </a:xfrm>
          <a:prstGeom prst="rect">
            <a:avLst/>
          </a:prstGeom>
        </p:spPr>
        <p:txBody>
          <a:bodyPr/>
          <a:lstStyle/>
          <a:p>
            <a:endParaRPr lang="en-US"/>
          </a:p>
        </p:txBody>
      </p:sp>
      <p:sp>
        <p:nvSpPr>
          <p:cNvPr id="15" name="Picture Placeholder 11"/>
          <p:cNvSpPr>
            <a:spLocks noGrp="1"/>
          </p:cNvSpPr>
          <p:nvPr>
            <p:ph type="pic" sz="quarter" idx="13"/>
          </p:nvPr>
        </p:nvSpPr>
        <p:spPr>
          <a:xfrm>
            <a:off x="8771287" y="2343425"/>
            <a:ext cx="2506314" cy="1903134"/>
          </a:xfrm>
          <a:prstGeom prst="rect">
            <a:avLst/>
          </a:prstGeom>
        </p:spPr>
        <p:txBody>
          <a:bodyPr/>
          <a:lstStyle>
            <a:lvl1pPr rtl="0">
              <a:defRPr/>
            </a:lvl1pPr>
          </a:lstStyle>
          <a:p>
            <a:endParaRPr lang="en-US"/>
          </a:p>
        </p:txBody>
      </p:sp>
      <p:sp>
        <p:nvSpPr>
          <p:cNvPr id="16" name="Picture Placeholder 11"/>
          <p:cNvSpPr>
            <a:spLocks noGrp="1"/>
          </p:cNvSpPr>
          <p:nvPr>
            <p:ph type="pic" sz="quarter" idx="14"/>
          </p:nvPr>
        </p:nvSpPr>
        <p:spPr>
          <a:xfrm>
            <a:off x="914401" y="4356288"/>
            <a:ext cx="2506314" cy="1903134"/>
          </a:xfrm>
          <a:prstGeom prst="rect">
            <a:avLst/>
          </a:prstGeom>
        </p:spPr>
        <p:txBody>
          <a:bodyPr/>
          <a:lstStyle>
            <a:lvl1pPr rtl="0">
              <a:defRPr/>
            </a:lvl1pPr>
          </a:lstStyle>
          <a:p>
            <a:endParaRPr lang="en-US"/>
          </a:p>
        </p:txBody>
      </p:sp>
      <p:sp>
        <p:nvSpPr>
          <p:cNvPr id="17" name="Picture Placeholder 11"/>
          <p:cNvSpPr>
            <a:spLocks noGrp="1"/>
          </p:cNvSpPr>
          <p:nvPr>
            <p:ph type="pic" sz="quarter" idx="15"/>
          </p:nvPr>
        </p:nvSpPr>
        <p:spPr>
          <a:xfrm>
            <a:off x="3533363" y="4356288"/>
            <a:ext cx="2506314" cy="1903134"/>
          </a:xfrm>
          <a:prstGeom prst="rect">
            <a:avLst/>
          </a:prstGeom>
        </p:spPr>
        <p:txBody>
          <a:bodyPr/>
          <a:lstStyle>
            <a:lvl1pPr rtl="0">
              <a:defRPr/>
            </a:lvl1pPr>
          </a:lstStyle>
          <a:p>
            <a:endParaRPr lang="en-US"/>
          </a:p>
        </p:txBody>
      </p:sp>
      <p:sp>
        <p:nvSpPr>
          <p:cNvPr id="18" name="Picture Placeholder 11"/>
          <p:cNvSpPr>
            <a:spLocks noGrp="1"/>
          </p:cNvSpPr>
          <p:nvPr>
            <p:ph type="pic" sz="quarter" idx="16"/>
          </p:nvPr>
        </p:nvSpPr>
        <p:spPr>
          <a:xfrm>
            <a:off x="6152325" y="4356288"/>
            <a:ext cx="2506314" cy="1903134"/>
          </a:xfrm>
          <a:prstGeom prst="rect">
            <a:avLst/>
          </a:prstGeom>
        </p:spPr>
        <p:txBody>
          <a:bodyPr/>
          <a:lstStyle>
            <a:lvl1pPr rtl="0">
              <a:defRPr/>
            </a:lvl1pPr>
          </a:lstStyle>
          <a:p>
            <a:endParaRPr lang="en-US"/>
          </a:p>
        </p:txBody>
      </p:sp>
      <p:sp>
        <p:nvSpPr>
          <p:cNvPr id="19" name="Picture Placeholder 11"/>
          <p:cNvSpPr>
            <a:spLocks noGrp="1"/>
          </p:cNvSpPr>
          <p:nvPr>
            <p:ph type="pic" sz="quarter" idx="17"/>
          </p:nvPr>
        </p:nvSpPr>
        <p:spPr>
          <a:xfrm>
            <a:off x="8771287" y="4356288"/>
            <a:ext cx="2506314" cy="1903134"/>
          </a:xfrm>
          <a:prstGeom prst="rect">
            <a:avLst/>
          </a:prstGeom>
        </p:spPr>
        <p:txBody>
          <a:bodyPr/>
          <a:lstStyle>
            <a:lvl1pPr rtl="0">
              <a:defRPr/>
            </a:lvl1pPr>
          </a:lstStyle>
          <a:p>
            <a:endParaRPr lang="en-US"/>
          </a:p>
        </p:txBody>
      </p:sp>
    </p:spTree>
    <p:extLst>
      <p:ext uri="{BB962C8B-B14F-4D97-AF65-F5344CB8AC3E}">
        <p14:creationId xmlns:p14="http://schemas.microsoft.com/office/powerpoint/2010/main" val="324350785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138_Custom Layout">
    <p:spTree>
      <p:nvGrpSpPr>
        <p:cNvPr id="1" name=""/>
        <p:cNvGrpSpPr/>
        <p:nvPr/>
      </p:nvGrpSpPr>
      <p:grpSpPr>
        <a:xfrm>
          <a:off x="0" y="0"/>
          <a:ext cx="0" cy="0"/>
          <a:chOff x="0" y="0"/>
          <a:chExt cx="0" cy="0"/>
        </a:xfrm>
      </p:grpSpPr>
      <p:sp>
        <p:nvSpPr>
          <p:cNvPr id="11" name="Picture Placeholder 10"/>
          <p:cNvSpPr>
            <a:spLocks noGrp="1"/>
          </p:cNvSpPr>
          <p:nvPr>
            <p:ph type="pic" sz="quarter" idx="10"/>
          </p:nvPr>
        </p:nvSpPr>
        <p:spPr>
          <a:xfrm>
            <a:off x="914401" y="2343424"/>
            <a:ext cx="2506314" cy="1903135"/>
          </a:xfrm>
          <a:prstGeom prst="rect">
            <a:avLst/>
          </a:prstGeom>
        </p:spPr>
        <p:txBody>
          <a:bodyPr/>
          <a:lstStyle/>
          <a:p>
            <a:endParaRPr lang="en-US"/>
          </a:p>
        </p:txBody>
      </p:sp>
      <p:sp>
        <p:nvSpPr>
          <p:cNvPr id="12" name="Picture Placeholder 10"/>
          <p:cNvSpPr>
            <a:spLocks noGrp="1"/>
          </p:cNvSpPr>
          <p:nvPr>
            <p:ph type="pic" sz="quarter" idx="11"/>
          </p:nvPr>
        </p:nvSpPr>
        <p:spPr>
          <a:xfrm>
            <a:off x="3533363" y="2343424"/>
            <a:ext cx="5125276" cy="1903135"/>
          </a:xfrm>
          <a:prstGeom prst="rect">
            <a:avLst/>
          </a:prstGeom>
        </p:spPr>
        <p:txBody>
          <a:bodyPr/>
          <a:lstStyle/>
          <a:p>
            <a:endParaRPr lang="en-US"/>
          </a:p>
        </p:txBody>
      </p:sp>
      <p:sp>
        <p:nvSpPr>
          <p:cNvPr id="14" name="Picture Placeholder 10"/>
          <p:cNvSpPr>
            <a:spLocks noGrp="1"/>
          </p:cNvSpPr>
          <p:nvPr>
            <p:ph type="pic" sz="quarter" idx="13"/>
          </p:nvPr>
        </p:nvSpPr>
        <p:spPr>
          <a:xfrm>
            <a:off x="914401" y="4356287"/>
            <a:ext cx="2506314" cy="1903135"/>
          </a:xfrm>
          <a:prstGeom prst="rect">
            <a:avLst/>
          </a:prstGeom>
        </p:spPr>
        <p:txBody>
          <a:bodyPr/>
          <a:lstStyle/>
          <a:p>
            <a:endParaRPr lang="en-US"/>
          </a:p>
        </p:txBody>
      </p:sp>
      <p:sp>
        <p:nvSpPr>
          <p:cNvPr id="15" name="Picture Placeholder 10"/>
          <p:cNvSpPr>
            <a:spLocks noGrp="1"/>
          </p:cNvSpPr>
          <p:nvPr>
            <p:ph type="pic" sz="quarter" idx="14"/>
          </p:nvPr>
        </p:nvSpPr>
        <p:spPr>
          <a:xfrm>
            <a:off x="3533363" y="4356287"/>
            <a:ext cx="2506314" cy="1903135"/>
          </a:xfrm>
          <a:prstGeom prst="rect">
            <a:avLst/>
          </a:prstGeom>
        </p:spPr>
        <p:txBody>
          <a:bodyPr/>
          <a:lstStyle/>
          <a:p>
            <a:endParaRPr lang="en-US"/>
          </a:p>
        </p:txBody>
      </p:sp>
      <p:sp>
        <p:nvSpPr>
          <p:cNvPr id="16" name="Picture Placeholder 10"/>
          <p:cNvSpPr>
            <a:spLocks noGrp="1"/>
          </p:cNvSpPr>
          <p:nvPr>
            <p:ph type="pic" sz="quarter" idx="15"/>
          </p:nvPr>
        </p:nvSpPr>
        <p:spPr>
          <a:xfrm>
            <a:off x="6152325" y="4356287"/>
            <a:ext cx="2506314" cy="1903135"/>
          </a:xfrm>
          <a:prstGeom prst="rect">
            <a:avLst/>
          </a:prstGeom>
        </p:spPr>
        <p:txBody>
          <a:bodyPr/>
          <a:lstStyle/>
          <a:p>
            <a:endParaRPr lang="en-US"/>
          </a:p>
        </p:txBody>
      </p:sp>
      <p:sp>
        <p:nvSpPr>
          <p:cNvPr id="17" name="Picture Placeholder 10"/>
          <p:cNvSpPr>
            <a:spLocks noGrp="1"/>
          </p:cNvSpPr>
          <p:nvPr>
            <p:ph type="pic" sz="quarter" idx="16"/>
          </p:nvPr>
        </p:nvSpPr>
        <p:spPr>
          <a:xfrm>
            <a:off x="8771287" y="4356287"/>
            <a:ext cx="2506314" cy="1903135"/>
          </a:xfrm>
          <a:prstGeom prst="rect">
            <a:avLst/>
          </a:prstGeom>
        </p:spPr>
        <p:txBody>
          <a:bodyPr/>
          <a:lstStyle/>
          <a:p>
            <a:endParaRPr lang="en-US" dirty="0"/>
          </a:p>
        </p:txBody>
      </p:sp>
      <p:sp>
        <p:nvSpPr>
          <p:cNvPr id="18" name="Picture Placeholder 10"/>
          <p:cNvSpPr>
            <a:spLocks noGrp="1"/>
          </p:cNvSpPr>
          <p:nvPr>
            <p:ph type="pic" sz="quarter" idx="17"/>
          </p:nvPr>
        </p:nvSpPr>
        <p:spPr>
          <a:xfrm>
            <a:off x="8771287" y="2343423"/>
            <a:ext cx="2506314" cy="1903135"/>
          </a:xfrm>
          <a:prstGeom prst="rect">
            <a:avLst/>
          </a:prstGeom>
        </p:spPr>
        <p:txBody>
          <a:bodyPr/>
          <a:lstStyle/>
          <a:p>
            <a:endParaRPr lang="en-US" dirty="0"/>
          </a:p>
        </p:txBody>
      </p:sp>
    </p:spTree>
    <p:extLst>
      <p:ext uri="{BB962C8B-B14F-4D97-AF65-F5344CB8AC3E}">
        <p14:creationId xmlns:p14="http://schemas.microsoft.com/office/powerpoint/2010/main" val="210524151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139_Custom Layout">
    <p:spTree>
      <p:nvGrpSpPr>
        <p:cNvPr id="1" name=""/>
        <p:cNvGrpSpPr/>
        <p:nvPr/>
      </p:nvGrpSpPr>
      <p:grpSpPr>
        <a:xfrm>
          <a:off x="0" y="0"/>
          <a:ext cx="0" cy="0"/>
          <a:chOff x="0" y="0"/>
          <a:chExt cx="0" cy="0"/>
        </a:xfrm>
      </p:grpSpPr>
      <p:sp>
        <p:nvSpPr>
          <p:cNvPr id="10" name="Picture Placeholder 9"/>
          <p:cNvSpPr>
            <a:spLocks noGrp="1"/>
          </p:cNvSpPr>
          <p:nvPr>
            <p:ph type="pic" sz="quarter" idx="10"/>
          </p:nvPr>
        </p:nvSpPr>
        <p:spPr>
          <a:xfrm>
            <a:off x="914401" y="2343424"/>
            <a:ext cx="2506314" cy="3915997"/>
          </a:xfrm>
          <a:prstGeom prst="rect">
            <a:avLst/>
          </a:prstGeom>
        </p:spPr>
        <p:txBody>
          <a:bodyPr/>
          <a:lstStyle/>
          <a:p>
            <a:endParaRPr lang="en-US"/>
          </a:p>
        </p:txBody>
      </p:sp>
      <p:sp>
        <p:nvSpPr>
          <p:cNvPr id="11" name="Picture Placeholder 9"/>
          <p:cNvSpPr>
            <a:spLocks noGrp="1"/>
          </p:cNvSpPr>
          <p:nvPr>
            <p:ph type="pic" sz="quarter" idx="11"/>
          </p:nvPr>
        </p:nvSpPr>
        <p:spPr>
          <a:xfrm>
            <a:off x="8771287" y="2343424"/>
            <a:ext cx="2506314" cy="1903135"/>
          </a:xfrm>
          <a:prstGeom prst="rect">
            <a:avLst/>
          </a:prstGeom>
        </p:spPr>
        <p:txBody>
          <a:bodyPr/>
          <a:lstStyle/>
          <a:p>
            <a:endParaRPr lang="en-US"/>
          </a:p>
        </p:txBody>
      </p:sp>
      <p:sp>
        <p:nvSpPr>
          <p:cNvPr id="12" name="Picture Placeholder 9"/>
          <p:cNvSpPr>
            <a:spLocks noGrp="1"/>
          </p:cNvSpPr>
          <p:nvPr>
            <p:ph type="pic" sz="quarter" idx="12"/>
          </p:nvPr>
        </p:nvSpPr>
        <p:spPr>
          <a:xfrm>
            <a:off x="8771287" y="4356286"/>
            <a:ext cx="2506314" cy="1903135"/>
          </a:xfrm>
          <a:prstGeom prst="rect">
            <a:avLst/>
          </a:prstGeom>
        </p:spPr>
        <p:txBody>
          <a:bodyPr/>
          <a:lstStyle/>
          <a:p>
            <a:endParaRPr lang="en-US"/>
          </a:p>
        </p:txBody>
      </p:sp>
      <p:sp>
        <p:nvSpPr>
          <p:cNvPr id="13" name="Picture Placeholder 9"/>
          <p:cNvSpPr>
            <a:spLocks noGrp="1"/>
          </p:cNvSpPr>
          <p:nvPr>
            <p:ph type="pic" sz="quarter" idx="13"/>
          </p:nvPr>
        </p:nvSpPr>
        <p:spPr>
          <a:xfrm>
            <a:off x="3533363" y="2343424"/>
            <a:ext cx="5125276" cy="1903135"/>
          </a:xfrm>
          <a:prstGeom prst="rect">
            <a:avLst/>
          </a:prstGeom>
        </p:spPr>
        <p:txBody>
          <a:bodyPr/>
          <a:lstStyle/>
          <a:p>
            <a:endParaRPr lang="en-US"/>
          </a:p>
        </p:txBody>
      </p:sp>
      <p:sp>
        <p:nvSpPr>
          <p:cNvPr id="14" name="Picture Placeholder 9"/>
          <p:cNvSpPr>
            <a:spLocks noGrp="1"/>
          </p:cNvSpPr>
          <p:nvPr>
            <p:ph type="pic" sz="quarter" idx="14"/>
          </p:nvPr>
        </p:nvSpPr>
        <p:spPr>
          <a:xfrm>
            <a:off x="3533363" y="4356286"/>
            <a:ext cx="5125276" cy="1903135"/>
          </a:xfrm>
          <a:prstGeom prst="rect">
            <a:avLst/>
          </a:prstGeom>
        </p:spPr>
        <p:txBody>
          <a:bodyPr/>
          <a:lstStyle/>
          <a:p>
            <a:endParaRPr lang="en-US"/>
          </a:p>
        </p:txBody>
      </p:sp>
    </p:spTree>
    <p:extLst>
      <p:ext uri="{BB962C8B-B14F-4D97-AF65-F5344CB8AC3E}">
        <p14:creationId xmlns:p14="http://schemas.microsoft.com/office/powerpoint/2010/main" val="303242184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1378425" y="1705969"/>
            <a:ext cx="2980944" cy="4297680"/>
          </a:xfrm>
          <a:prstGeom prst="rect">
            <a:avLst/>
          </a:prstGeom>
        </p:spPr>
        <p:txBody>
          <a:bodyPr/>
          <a:lstStyle/>
          <a:p>
            <a:endParaRPr lang="en-US" dirty="0"/>
          </a:p>
        </p:txBody>
      </p:sp>
      <p:sp>
        <p:nvSpPr>
          <p:cNvPr id="10" name="Title 1"/>
          <p:cNvSpPr>
            <a:spLocks noGrp="1"/>
          </p:cNvSpPr>
          <p:nvPr>
            <p:ph type="title" hasCustomPrompt="1"/>
          </p:nvPr>
        </p:nvSpPr>
        <p:spPr>
          <a:xfrm>
            <a:off x="1197070" y="653014"/>
            <a:ext cx="9797859" cy="431020"/>
          </a:xfrm>
          <a:prstGeom prst="rect">
            <a:avLst/>
          </a:prstGeom>
        </p:spPr>
        <p:txBody>
          <a:bodyPr/>
          <a:lstStyle>
            <a:lvl1pPr algn="ctr">
              <a:defRPr sz="3800" b="0" i="0" kern="0" spc="-50" baseline="0">
                <a:solidFill>
                  <a:schemeClr val="tx1"/>
                </a:solidFill>
                <a:latin typeface="Lato Black" panose="020F0A02020204030203" pitchFamily="34" charset="0"/>
                <a:ea typeface="Lato Black" panose="020F0A02020204030203" pitchFamily="34" charset="0"/>
                <a:cs typeface="Lato Black" panose="020F0A02020204030203" pitchFamily="34" charset="0"/>
              </a:defRPr>
            </a:lvl1pPr>
          </a:lstStyle>
          <a:p>
            <a:r>
              <a:rPr lang="en-US" dirty="0"/>
              <a:t>MAIN TITLE GOES HERE</a:t>
            </a:r>
          </a:p>
        </p:txBody>
      </p:sp>
      <p:sp>
        <p:nvSpPr>
          <p:cNvPr id="11" name="Text Placeholder 9"/>
          <p:cNvSpPr>
            <a:spLocks noGrp="1"/>
          </p:cNvSpPr>
          <p:nvPr>
            <p:ph type="body" sz="quarter" idx="14" hasCustomPrompt="1"/>
          </p:nvPr>
        </p:nvSpPr>
        <p:spPr>
          <a:xfrm>
            <a:off x="1197071" y="1185635"/>
            <a:ext cx="9797858" cy="338138"/>
          </a:xfrm>
          <a:prstGeom prst="rect">
            <a:avLst/>
          </a:prstGeom>
        </p:spPr>
        <p:txBody>
          <a:bodyPr/>
          <a:lstStyle>
            <a:lvl1pPr marL="0" indent="0" algn="ctr">
              <a:buNone/>
              <a:defRPr sz="1400" b="0" i="0">
                <a:solidFill>
                  <a:schemeClr val="tx1">
                    <a:lumMod val="60000"/>
                    <a:lumOff val="40000"/>
                  </a:schemeClr>
                </a:solidFill>
                <a:latin typeface="Lato" panose="020F0502020204030203" pitchFamily="34" charset="0"/>
                <a:ea typeface="Lato" panose="020F0502020204030203" pitchFamily="34" charset="0"/>
                <a:cs typeface="Lato" panose="020F0502020204030203" pitchFamily="34" charset="0"/>
              </a:defRPr>
            </a:lvl1pPr>
          </a:lstStyle>
          <a:p>
            <a:pPr lvl="0"/>
            <a:r>
              <a:rPr lang="de-DE" dirty="0"/>
              <a:t>Subtitle Goes Here. Lorem Ipsum Dolor Sit Amet, A Gravida Quis Wisi Elit Diam Sit Donec Libero.</a:t>
            </a:r>
            <a:endParaRPr lang="en-US" dirty="0"/>
          </a:p>
        </p:txBody>
      </p:sp>
    </p:spTree>
    <p:extLst>
      <p:ext uri="{BB962C8B-B14F-4D97-AF65-F5344CB8AC3E}">
        <p14:creationId xmlns:p14="http://schemas.microsoft.com/office/powerpoint/2010/main" val="21183265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140_Custom Layout">
    <p:spTree>
      <p:nvGrpSpPr>
        <p:cNvPr id="1" name=""/>
        <p:cNvGrpSpPr/>
        <p:nvPr/>
      </p:nvGrpSpPr>
      <p:grpSpPr>
        <a:xfrm>
          <a:off x="0" y="0"/>
          <a:ext cx="0" cy="0"/>
          <a:chOff x="0" y="0"/>
          <a:chExt cx="0" cy="0"/>
        </a:xfrm>
      </p:grpSpPr>
      <p:sp>
        <p:nvSpPr>
          <p:cNvPr id="10" name="Picture Placeholder 9"/>
          <p:cNvSpPr>
            <a:spLocks noGrp="1"/>
          </p:cNvSpPr>
          <p:nvPr>
            <p:ph type="pic" sz="quarter" idx="10"/>
          </p:nvPr>
        </p:nvSpPr>
        <p:spPr>
          <a:xfrm>
            <a:off x="914401" y="2343424"/>
            <a:ext cx="2506313" cy="3915998"/>
          </a:xfrm>
          <a:prstGeom prst="rect">
            <a:avLst/>
          </a:prstGeom>
        </p:spPr>
        <p:txBody>
          <a:bodyPr/>
          <a:lstStyle/>
          <a:p>
            <a:endParaRPr lang="en-US"/>
          </a:p>
        </p:txBody>
      </p:sp>
      <p:sp>
        <p:nvSpPr>
          <p:cNvPr id="11" name="Picture Placeholder 9"/>
          <p:cNvSpPr>
            <a:spLocks noGrp="1"/>
          </p:cNvSpPr>
          <p:nvPr>
            <p:ph type="pic" sz="quarter" idx="11"/>
          </p:nvPr>
        </p:nvSpPr>
        <p:spPr>
          <a:xfrm>
            <a:off x="3533362" y="2343424"/>
            <a:ext cx="7744239" cy="1951825"/>
          </a:xfrm>
          <a:prstGeom prst="rect">
            <a:avLst/>
          </a:prstGeom>
        </p:spPr>
        <p:txBody>
          <a:bodyPr/>
          <a:lstStyle/>
          <a:p>
            <a:endParaRPr lang="en-US"/>
          </a:p>
        </p:txBody>
      </p:sp>
      <p:sp>
        <p:nvSpPr>
          <p:cNvPr id="12" name="Picture Placeholder 9"/>
          <p:cNvSpPr>
            <a:spLocks noGrp="1"/>
          </p:cNvSpPr>
          <p:nvPr>
            <p:ph type="pic" sz="quarter" idx="12"/>
          </p:nvPr>
        </p:nvSpPr>
        <p:spPr>
          <a:xfrm>
            <a:off x="3533363" y="4404977"/>
            <a:ext cx="1831548" cy="1854445"/>
          </a:xfrm>
          <a:prstGeom prst="rect">
            <a:avLst/>
          </a:prstGeom>
        </p:spPr>
        <p:txBody>
          <a:bodyPr/>
          <a:lstStyle/>
          <a:p>
            <a:endParaRPr lang="en-US"/>
          </a:p>
        </p:txBody>
      </p:sp>
      <p:sp>
        <p:nvSpPr>
          <p:cNvPr id="13" name="Picture Placeholder 9"/>
          <p:cNvSpPr>
            <a:spLocks noGrp="1"/>
          </p:cNvSpPr>
          <p:nvPr>
            <p:ph type="pic" sz="quarter" idx="13"/>
          </p:nvPr>
        </p:nvSpPr>
        <p:spPr>
          <a:xfrm>
            <a:off x="5500019" y="4404977"/>
            <a:ext cx="1831548" cy="1854445"/>
          </a:xfrm>
          <a:prstGeom prst="rect">
            <a:avLst/>
          </a:prstGeom>
        </p:spPr>
        <p:txBody>
          <a:bodyPr/>
          <a:lstStyle/>
          <a:p>
            <a:endParaRPr lang="en-US"/>
          </a:p>
        </p:txBody>
      </p:sp>
      <p:sp>
        <p:nvSpPr>
          <p:cNvPr id="14" name="Picture Placeholder 9"/>
          <p:cNvSpPr>
            <a:spLocks noGrp="1"/>
          </p:cNvSpPr>
          <p:nvPr>
            <p:ph type="pic" sz="quarter" idx="14"/>
          </p:nvPr>
        </p:nvSpPr>
        <p:spPr>
          <a:xfrm>
            <a:off x="7466677" y="4404977"/>
            <a:ext cx="1831548" cy="1854445"/>
          </a:xfrm>
          <a:prstGeom prst="rect">
            <a:avLst/>
          </a:prstGeom>
        </p:spPr>
        <p:txBody>
          <a:bodyPr/>
          <a:lstStyle/>
          <a:p>
            <a:endParaRPr lang="en-US"/>
          </a:p>
        </p:txBody>
      </p:sp>
      <p:sp>
        <p:nvSpPr>
          <p:cNvPr id="15" name="Picture Placeholder 9"/>
          <p:cNvSpPr>
            <a:spLocks noGrp="1"/>
          </p:cNvSpPr>
          <p:nvPr>
            <p:ph type="pic" sz="quarter" idx="15"/>
          </p:nvPr>
        </p:nvSpPr>
        <p:spPr>
          <a:xfrm>
            <a:off x="9433333" y="4404977"/>
            <a:ext cx="1831548" cy="1854445"/>
          </a:xfrm>
          <a:prstGeom prst="rect">
            <a:avLst/>
          </a:prstGeom>
        </p:spPr>
        <p:txBody>
          <a:bodyPr/>
          <a:lstStyle/>
          <a:p>
            <a:endParaRPr lang="en-US"/>
          </a:p>
        </p:txBody>
      </p:sp>
    </p:spTree>
    <p:extLst>
      <p:ext uri="{BB962C8B-B14F-4D97-AF65-F5344CB8AC3E}">
        <p14:creationId xmlns:p14="http://schemas.microsoft.com/office/powerpoint/2010/main" val="237976255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141_Custom Layout">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928915" y="2343424"/>
            <a:ext cx="2591530" cy="1606483"/>
          </a:xfrm>
          <a:prstGeom prst="rect">
            <a:avLst/>
          </a:prstGeom>
        </p:spPr>
        <p:txBody>
          <a:bodyPr/>
          <a:lstStyle/>
          <a:p>
            <a:endParaRPr lang="en-US"/>
          </a:p>
        </p:txBody>
      </p:sp>
      <p:sp>
        <p:nvSpPr>
          <p:cNvPr id="10" name="Picture Placeholder 8"/>
          <p:cNvSpPr>
            <a:spLocks noGrp="1"/>
          </p:cNvSpPr>
          <p:nvPr>
            <p:ph type="pic" sz="quarter" idx="11"/>
          </p:nvPr>
        </p:nvSpPr>
        <p:spPr>
          <a:xfrm>
            <a:off x="3547877" y="2343424"/>
            <a:ext cx="4581718" cy="1992270"/>
          </a:xfrm>
          <a:prstGeom prst="rect">
            <a:avLst/>
          </a:prstGeom>
        </p:spPr>
        <p:txBody>
          <a:bodyPr/>
          <a:lstStyle/>
          <a:p>
            <a:endParaRPr lang="en-US"/>
          </a:p>
        </p:txBody>
      </p:sp>
      <p:sp>
        <p:nvSpPr>
          <p:cNvPr id="11" name="Picture Placeholder 8"/>
          <p:cNvSpPr>
            <a:spLocks noGrp="1"/>
          </p:cNvSpPr>
          <p:nvPr>
            <p:ph type="pic" sz="quarter" idx="12"/>
          </p:nvPr>
        </p:nvSpPr>
        <p:spPr>
          <a:xfrm>
            <a:off x="8157027" y="2343424"/>
            <a:ext cx="3122367" cy="1992270"/>
          </a:xfrm>
          <a:prstGeom prst="rect">
            <a:avLst/>
          </a:prstGeom>
        </p:spPr>
        <p:txBody>
          <a:bodyPr/>
          <a:lstStyle/>
          <a:p>
            <a:endParaRPr lang="en-US"/>
          </a:p>
        </p:txBody>
      </p:sp>
      <p:sp>
        <p:nvSpPr>
          <p:cNvPr id="12" name="Picture Placeholder 8"/>
          <p:cNvSpPr>
            <a:spLocks noGrp="1"/>
          </p:cNvSpPr>
          <p:nvPr>
            <p:ph type="pic" sz="quarter" idx="13"/>
          </p:nvPr>
        </p:nvSpPr>
        <p:spPr>
          <a:xfrm>
            <a:off x="3547877" y="4355046"/>
            <a:ext cx="3798204" cy="1904377"/>
          </a:xfrm>
          <a:prstGeom prst="rect">
            <a:avLst/>
          </a:prstGeom>
        </p:spPr>
        <p:txBody>
          <a:bodyPr/>
          <a:lstStyle/>
          <a:p>
            <a:endParaRPr lang="en-US"/>
          </a:p>
        </p:txBody>
      </p:sp>
      <p:sp>
        <p:nvSpPr>
          <p:cNvPr id="13" name="Picture Placeholder 8"/>
          <p:cNvSpPr>
            <a:spLocks noGrp="1"/>
          </p:cNvSpPr>
          <p:nvPr>
            <p:ph type="pic" sz="quarter" idx="14"/>
          </p:nvPr>
        </p:nvSpPr>
        <p:spPr>
          <a:xfrm>
            <a:off x="928915" y="3977339"/>
            <a:ext cx="2591530" cy="2282085"/>
          </a:xfrm>
          <a:prstGeom prst="rect">
            <a:avLst/>
          </a:prstGeom>
        </p:spPr>
        <p:txBody>
          <a:bodyPr/>
          <a:lstStyle/>
          <a:p>
            <a:endParaRPr lang="en-US"/>
          </a:p>
        </p:txBody>
      </p:sp>
    </p:spTree>
    <p:extLst>
      <p:ext uri="{BB962C8B-B14F-4D97-AF65-F5344CB8AC3E}">
        <p14:creationId xmlns:p14="http://schemas.microsoft.com/office/powerpoint/2010/main" val="287941897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142_Custom Layout">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777242" y="2302422"/>
            <a:ext cx="3207656" cy="2011679"/>
          </a:xfrm>
          <a:prstGeom prst="rect">
            <a:avLst/>
          </a:prstGeom>
        </p:spPr>
        <p:txBody>
          <a:bodyPr/>
          <a:lstStyle/>
          <a:p>
            <a:endParaRPr lang="en-US"/>
          </a:p>
        </p:txBody>
      </p:sp>
      <p:sp>
        <p:nvSpPr>
          <p:cNvPr id="8" name="Picture Placeholder 6"/>
          <p:cNvSpPr>
            <a:spLocks noGrp="1"/>
          </p:cNvSpPr>
          <p:nvPr>
            <p:ph type="pic" sz="quarter" idx="11"/>
          </p:nvPr>
        </p:nvSpPr>
        <p:spPr>
          <a:xfrm>
            <a:off x="4492172" y="2302422"/>
            <a:ext cx="3207656" cy="2011679"/>
          </a:xfrm>
          <a:prstGeom prst="rect">
            <a:avLst/>
          </a:prstGeom>
        </p:spPr>
        <p:txBody>
          <a:bodyPr/>
          <a:lstStyle/>
          <a:p>
            <a:endParaRPr lang="en-US"/>
          </a:p>
        </p:txBody>
      </p:sp>
      <p:sp>
        <p:nvSpPr>
          <p:cNvPr id="9" name="Picture Placeholder 6"/>
          <p:cNvSpPr>
            <a:spLocks noGrp="1"/>
          </p:cNvSpPr>
          <p:nvPr>
            <p:ph type="pic" sz="quarter" idx="12"/>
          </p:nvPr>
        </p:nvSpPr>
        <p:spPr>
          <a:xfrm>
            <a:off x="8207102" y="2302422"/>
            <a:ext cx="3207656" cy="2011679"/>
          </a:xfrm>
          <a:prstGeom prst="rect">
            <a:avLst/>
          </a:prstGeom>
        </p:spPr>
        <p:txBody>
          <a:bodyPr/>
          <a:lstStyle>
            <a:lvl1pPr rtl="0">
              <a:defRPr/>
            </a:lvl1pPr>
          </a:lstStyle>
          <a:p>
            <a:endParaRPr lang="en-US"/>
          </a:p>
        </p:txBody>
      </p:sp>
      <p:sp>
        <p:nvSpPr>
          <p:cNvPr id="10" name="Title 1"/>
          <p:cNvSpPr>
            <a:spLocks noGrp="1"/>
          </p:cNvSpPr>
          <p:nvPr>
            <p:ph type="title" hasCustomPrompt="1"/>
          </p:nvPr>
        </p:nvSpPr>
        <p:spPr>
          <a:xfrm>
            <a:off x="1197070" y="653014"/>
            <a:ext cx="9797859" cy="431020"/>
          </a:xfrm>
          <a:prstGeom prst="rect">
            <a:avLst/>
          </a:prstGeom>
        </p:spPr>
        <p:txBody>
          <a:bodyPr/>
          <a:lstStyle>
            <a:lvl1pPr algn="ctr">
              <a:defRPr sz="3800" b="0" i="0" kern="0" spc="-50" baseline="0">
                <a:solidFill>
                  <a:schemeClr val="tx1"/>
                </a:solidFill>
                <a:latin typeface="Lato Black" panose="020F0A02020204030203" pitchFamily="34" charset="0"/>
                <a:ea typeface="Lato Black" panose="020F0A02020204030203" pitchFamily="34" charset="0"/>
                <a:cs typeface="Lato Black" panose="020F0A02020204030203" pitchFamily="34" charset="0"/>
              </a:defRPr>
            </a:lvl1pPr>
          </a:lstStyle>
          <a:p>
            <a:r>
              <a:rPr lang="en-US" dirty="0"/>
              <a:t>MAIN TITLE GOES HERE</a:t>
            </a:r>
          </a:p>
        </p:txBody>
      </p:sp>
      <p:sp>
        <p:nvSpPr>
          <p:cNvPr id="11" name="Text Placeholder 9"/>
          <p:cNvSpPr>
            <a:spLocks noGrp="1"/>
          </p:cNvSpPr>
          <p:nvPr>
            <p:ph type="body" sz="quarter" idx="18" hasCustomPrompt="1"/>
          </p:nvPr>
        </p:nvSpPr>
        <p:spPr>
          <a:xfrm>
            <a:off x="1197071" y="1185635"/>
            <a:ext cx="9797858" cy="338138"/>
          </a:xfrm>
          <a:prstGeom prst="rect">
            <a:avLst/>
          </a:prstGeom>
        </p:spPr>
        <p:txBody>
          <a:bodyPr/>
          <a:lstStyle>
            <a:lvl1pPr marL="0" indent="0" algn="ctr">
              <a:buNone/>
              <a:defRPr sz="1400" b="0" i="0">
                <a:solidFill>
                  <a:schemeClr val="tx1">
                    <a:lumMod val="60000"/>
                    <a:lumOff val="40000"/>
                  </a:schemeClr>
                </a:solidFill>
                <a:latin typeface="Lato" panose="020F0502020204030203" pitchFamily="34" charset="0"/>
                <a:ea typeface="Lato" panose="020F0502020204030203" pitchFamily="34" charset="0"/>
                <a:cs typeface="Lato" panose="020F0502020204030203" pitchFamily="34" charset="0"/>
              </a:defRPr>
            </a:lvl1pPr>
          </a:lstStyle>
          <a:p>
            <a:pPr lvl="0"/>
            <a:r>
              <a:rPr lang="de-DE" dirty="0"/>
              <a:t>Subtitle Goes Here. Lorem Ipsum Dolor Sit Amet, A Gravida Quis Wisi Elit Diam Sit Donec Libero.</a:t>
            </a:r>
            <a:endParaRPr lang="en-US" dirty="0"/>
          </a:p>
        </p:txBody>
      </p:sp>
    </p:spTree>
    <p:extLst>
      <p:ext uri="{BB962C8B-B14F-4D97-AF65-F5344CB8AC3E}">
        <p14:creationId xmlns:p14="http://schemas.microsoft.com/office/powerpoint/2010/main" val="414868935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143_Custom Layou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0"/>
            <a:ext cx="5146675" cy="6858000"/>
          </a:xfrm>
          <a:prstGeom prst="rect">
            <a:avLst/>
          </a:prstGeom>
        </p:spPr>
        <p:txBody>
          <a:bodyPr/>
          <a:lstStyle/>
          <a:p>
            <a:endParaRPr lang="en-US"/>
          </a:p>
        </p:txBody>
      </p:sp>
    </p:spTree>
    <p:extLst>
      <p:ext uri="{BB962C8B-B14F-4D97-AF65-F5344CB8AC3E}">
        <p14:creationId xmlns:p14="http://schemas.microsoft.com/office/powerpoint/2010/main" val="35531538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144_Custom Layout">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0"/>
            <a:ext cx="2438399" cy="2433484"/>
          </a:xfrm>
          <a:prstGeom prst="rect">
            <a:avLst/>
          </a:prstGeom>
        </p:spPr>
        <p:txBody>
          <a:bodyPr/>
          <a:lstStyle/>
          <a:p>
            <a:endParaRPr lang="en-US"/>
          </a:p>
        </p:txBody>
      </p:sp>
      <p:sp>
        <p:nvSpPr>
          <p:cNvPr id="10" name="Picture Placeholder 8"/>
          <p:cNvSpPr>
            <a:spLocks noGrp="1"/>
          </p:cNvSpPr>
          <p:nvPr>
            <p:ph type="pic" sz="quarter" idx="11"/>
          </p:nvPr>
        </p:nvSpPr>
        <p:spPr>
          <a:xfrm>
            <a:off x="2438399" y="0"/>
            <a:ext cx="2438399" cy="2433484"/>
          </a:xfrm>
          <a:prstGeom prst="rect">
            <a:avLst/>
          </a:prstGeom>
        </p:spPr>
        <p:txBody>
          <a:bodyPr/>
          <a:lstStyle/>
          <a:p>
            <a:endParaRPr lang="en-US"/>
          </a:p>
        </p:txBody>
      </p:sp>
      <p:sp>
        <p:nvSpPr>
          <p:cNvPr id="11" name="Picture Placeholder 8"/>
          <p:cNvSpPr>
            <a:spLocks noGrp="1"/>
          </p:cNvSpPr>
          <p:nvPr>
            <p:ph type="pic" sz="quarter" idx="12"/>
          </p:nvPr>
        </p:nvSpPr>
        <p:spPr>
          <a:xfrm>
            <a:off x="4876798" y="0"/>
            <a:ext cx="2438399" cy="2433484"/>
          </a:xfrm>
          <a:prstGeom prst="rect">
            <a:avLst/>
          </a:prstGeom>
        </p:spPr>
        <p:txBody>
          <a:bodyPr/>
          <a:lstStyle/>
          <a:p>
            <a:endParaRPr lang="en-US"/>
          </a:p>
        </p:txBody>
      </p:sp>
      <p:sp>
        <p:nvSpPr>
          <p:cNvPr id="12" name="Picture Placeholder 8"/>
          <p:cNvSpPr>
            <a:spLocks noGrp="1"/>
          </p:cNvSpPr>
          <p:nvPr>
            <p:ph type="pic" sz="quarter" idx="13"/>
          </p:nvPr>
        </p:nvSpPr>
        <p:spPr>
          <a:xfrm>
            <a:off x="7315200" y="0"/>
            <a:ext cx="2438399" cy="2433484"/>
          </a:xfrm>
          <a:prstGeom prst="rect">
            <a:avLst/>
          </a:prstGeom>
        </p:spPr>
        <p:txBody>
          <a:bodyPr/>
          <a:lstStyle/>
          <a:p>
            <a:endParaRPr lang="en-US"/>
          </a:p>
        </p:txBody>
      </p:sp>
      <p:sp>
        <p:nvSpPr>
          <p:cNvPr id="13" name="Picture Placeholder 8"/>
          <p:cNvSpPr>
            <a:spLocks noGrp="1"/>
          </p:cNvSpPr>
          <p:nvPr>
            <p:ph type="pic" sz="quarter" idx="14"/>
          </p:nvPr>
        </p:nvSpPr>
        <p:spPr>
          <a:xfrm>
            <a:off x="9753595" y="0"/>
            <a:ext cx="2438399" cy="2433484"/>
          </a:xfrm>
          <a:prstGeom prst="rect">
            <a:avLst/>
          </a:prstGeom>
        </p:spPr>
        <p:txBody>
          <a:bodyPr/>
          <a:lstStyle>
            <a:lvl1pPr rtl="0">
              <a:defRPr/>
            </a:lvl1pPr>
          </a:lstStyle>
          <a:p>
            <a:endParaRPr lang="en-US"/>
          </a:p>
        </p:txBody>
      </p:sp>
    </p:spTree>
    <p:extLst>
      <p:ext uri="{BB962C8B-B14F-4D97-AF65-F5344CB8AC3E}">
        <p14:creationId xmlns:p14="http://schemas.microsoft.com/office/powerpoint/2010/main" val="52372843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145_Custom Layou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2" y="1119352"/>
            <a:ext cx="7546523" cy="4315592"/>
          </a:xfrm>
          <a:prstGeom prst="rect">
            <a:avLst/>
          </a:prstGeom>
        </p:spPr>
        <p:txBody>
          <a:bodyPr/>
          <a:lstStyle/>
          <a:p>
            <a:endParaRPr lang="en-US"/>
          </a:p>
        </p:txBody>
      </p:sp>
    </p:spTree>
    <p:extLst>
      <p:ext uri="{BB962C8B-B14F-4D97-AF65-F5344CB8AC3E}">
        <p14:creationId xmlns:p14="http://schemas.microsoft.com/office/powerpoint/2010/main" val="93138284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146_Custom Layout">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4481542" y="1979031"/>
            <a:ext cx="2298461" cy="3883605"/>
          </a:xfrm>
          <a:prstGeom prst="rect">
            <a:avLst/>
          </a:prstGeom>
        </p:spPr>
        <p:txBody>
          <a:bodyPr/>
          <a:lstStyle/>
          <a:p>
            <a:endParaRPr lang="en-US"/>
          </a:p>
        </p:txBody>
      </p:sp>
      <p:sp>
        <p:nvSpPr>
          <p:cNvPr id="8" name="Picture Placeholder 6"/>
          <p:cNvSpPr>
            <a:spLocks noGrp="1"/>
          </p:cNvSpPr>
          <p:nvPr>
            <p:ph type="pic" sz="quarter" idx="11"/>
          </p:nvPr>
        </p:nvSpPr>
        <p:spPr>
          <a:xfrm>
            <a:off x="6918474" y="1979031"/>
            <a:ext cx="2298461" cy="3883605"/>
          </a:xfrm>
          <a:prstGeom prst="rect">
            <a:avLst/>
          </a:prstGeom>
        </p:spPr>
        <p:txBody>
          <a:bodyPr/>
          <a:lstStyle/>
          <a:p>
            <a:endParaRPr lang="en-US"/>
          </a:p>
        </p:txBody>
      </p:sp>
      <p:sp>
        <p:nvSpPr>
          <p:cNvPr id="9" name="Picture Placeholder 6"/>
          <p:cNvSpPr>
            <a:spLocks noGrp="1"/>
          </p:cNvSpPr>
          <p:nvPr>
            <p:ph type="pic" sz="quarter" idx="12"/>
          </p:nvPr>
        </p:nvSpPr>
        <p:spPr>
          <a:xfrm>
            <a:off x="9355408" y="1979031"/>
            <a:ext cx="2298461" cy="3883605"/>
          </a:xfrm>
          <a:prstGeom prst="rect">
            <a:avLst/>
          </a:prstGeom>
        </p:spPr>
        <p:txBody>
          <a:bodyPr/>
          <a:lstStyle/>
          <a:p>
            <a:endParaRPr lang="en-US"/>
          </a:p>
        </p:txBody>
      </p:sp>
      <p:sp>
        <p:nvSpPr>
          <p:cNvPr id="10" name="Title 1"/>
          <p:cNvSpPr>
            <a:spLocks noGrp="1"/>
          </p:cNvSpPr>
          <p:nvPr>
            <p:ph type="title" hasCustomPrompt="1"/>
          </p:nvPr>
        </p:nvSpPr>
        <p:spPr>
          <a:xfrm>
            <a:off x="1197070" y="653014"/>
            <a:ext cx="9797859" cy="431020"/>
          </a:xfrm>
          <a:prstGeom prst="rect">
            <a:avLst/>
          </a:prstGeom>
        </p:spPr>
        <p:txBody>
          <a:bodyPr/>
          <a:lstStyle>
            <a:lvl1pPr algn="ctr">
              <a:defRPr sz="3800" b="0" i="0" kern="0" spc="-50" baseline="0">
                <a:solidFill>
                  <a:schemeClr val="tx1"/>
                </a:solidFill>
                <a:latin typeface="Lato Black" panose="020F0A02020204030203" pitchFamily="34" charset="0"/>
                <a:ea typeface="Lato Black" panose="020F0A02020204030203" pitchFamily="34" charset="0"/>
                <a:cs typeface="Lato Black" panose="020F0A02020204030203" pitchFamily="34" charset="0"/>
              </a:defRPr>
            </a:lvl1pPr>
          </a:lstStyle>
          <a:p>
            <a:r>
              <a:rPr lang="en-US" dirty="0"/>
              <a:t>MAIN TITLE GOES HERE</a:t>
            </a:r>
          </a:p>
        </p:txBody>
      </p:sp>
      <p:sp>
        <p:nvSpPr>
          <p:cNvPr id="11" name="Text Placeholder 9"/>
          <p:cNvSpPr>
            <a:spLocks noGrp="1"/>
          </p:cNvSpPr>
          <p:nvPr>
            <p:ph type="body" sz="quarter" idx="18" hasCustomPrompt="1"/>
          </p:nvPr>
        </p:nvSpPr>
        <p:spPr>
          <a:xfrm>
            <a:off x="1197071" y="1185635"/>
            <a:ext cx="9797858" cy="338138"/>
          </a:xfrm>
          <a:prstGeom prst="rect">
            <a:avLst/>
          </a:prstGeom>
        </p:spPr>
        <p:txBody>
          <a:bodyPr/>
          <a:lstStyle>
            <a:lvl1pPr marL="0" indent="0" algn="ctr">
              <a:buNone/>
              <a:defRPr sz="1400" b="0" i="0">
                <a:solidFill>
                  <a:schemeClr val="tx1">
                    <a:lumMod val="60000"/>
                    <a:lumOff val="40000"/>
                  </a:schemeClr>
                </a:solidFill>
                <a:latin typeface="Lato" panose="020F0502020204030203" pitchFamily="34" charset="0"/>
                <a:ea typeface="Lato" panose="020F0502020204030203" pitchFamily="34" charset="0"/>
                <a:cs typeface="Lato" panose="020F0502020204030203" pitchFamily="34" charset="0"/>
              </a:defRPr>
            </a:lvl1pPr>
          </a:lstStyle>
          <a:p>
            <a:pPr lvl="0"/>
            <a:r>
              <a:rPr lang="de-DE" dirty="0"/>
              <a:t>Subtitle Goes Here. Lorem Ipsum Dolor Sit Amet, A Gravida Quis Wisi Elit Diam Sit Donec Libero.</a:t>
            </a:r>
            <a:endParaRPr lang="en-US" dirty="0"/>
          </a:p>
        </p:txBody>
      </p:sp>
    </p:spTree>
    <p:extLst>
      <p:ext uri="{BB962C8B-B14F-4D97-AF65-F5344CB8AC3E}">
        <p14:creationId xmlns:p14="http://schemas.microsoft.com/office/powerpoint/2010/main" val="72112508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147_Custom Layou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0"/>
            <a:ext cx="4297680" cy="6858000"/>
          </a:xfrm>
          <a:prstGeom prst="rect">
            <a:avLst/>
          </a:prstGeom>
        </p:spPr>
        <p:txBody>
          <a:bodyPr/>
          <a:lstStyle/>
          <a:p>
            <a:endParaRPr lang="en-US"/>
          </a:p>
        </p:txBody>
      </p:sp>
    </p:spTree>
    <p:extLst>
      <p:ext uri="{BB962C8B-B14F-4D97-AF65-F5344CB8AC3E}">
        <p14:creationId xmlns:p14="http://schemas.microsoft.com/office/powerpoint/2010/main" val="266143655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148_Custom Layout">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762000" y="1565502"/>
            <a:ext cx="5334000" cy="3803195"/>
          </a:xfrm>
          <a:prstGeom prst="rect">
            <a:avLst/>
          </a:prstGeom>
        </p:spPr>
        <p:txBody>
          <a:bodyPr/>
          <a:lstStyle/>
          <a:p>
            <a:endParaRPr lang="en-US"/>
          </a:p>
        </p:txBody>
      </p:sp>
      <p:sp>
        <p:nvSpPr>
          <p:cNvPr id="7" name="Picture Placeholder 5"/>
          <p:cNvSpPr>
            <a:spLocks noGrp="1"/>
          </p:cNvSpPr>
          <p:nvPr>
            <p:ph type="pic" sz="quarter" idx="11"/>
          </p:nvPr>
        </p:nvSpPr>
        <p:spPr>
          <a:xfrm>
            <a:off x="6096000" y="1565502"/>
            <a:ext cx="5334000" cy="3803195"/>
          </a:xfrm>
          <a:prstGeom prst="rect">
            <a:avLst/>
          </a:prstGeom>
        </p:spPr>
        <p:txBody>
          <a:bodyPr/>
          <a:lstStyle/>
          <a:p>
            <a:endParaRPr lang="en-US"/>
          </a:p>
        </p:txBody>
      </p:sp>
      <p:sp>
        <p:nvSpPr>
          <p:cNvPr id="8" name="Title 1"/>
          <p:cNvSpPr>
            <a:spLocks noGrp="1"/>
          </p:cNvSpPr>
          <p:nvPr>
            <p:ph type="title" hasCustomPrompt="1"/>
          </p:nvPr>
        </p:nvSpPr>
        <p:spPr>
          <a:xfrm>
            <a:off x="1197070" y="653014"/>
            <a:ext cx="9797859" cy="431020"/>
          </a:xfrm>
          <a:prstGeom prst="rect">
            <a:avLst/>
          </a:prstGeom>
        </p:spPr>
        <p:txBody>
          <a:bodyPr/>
          <a:lstStyle>
            <a:lvl1pPr algn="ctr">
              <a:defRPr sz="3800" b="0" i="0" kern="0" spc="-50" baseline="0">
                <a:solidFill>
                  <a:schemeClr val="tx1"/>
                </a:solidFill>
                <a:latin typeface="Lato Black" panose="020F0A02020204030203" pitchFamily="34" charset="0"/>
                <a:ea typeface="Lato Black" panose="020F0A02020204030203" pitchFamily="34" charset="0"/>
                <a:cs typeface="Lato Black" panose="020F0A02020204030203" pitchFamily="34" charset="0"/>
              </a:defRPr>
            </a:lvl1pPr>
          </a:lstStyle>
          <a:p>
            <a:r>
              <a:rPr lang="en-US" dirty="0"/>
              <a:t>MAIN TITLE GOES HERE</a:t>
            </a:r>
          </a:p>
        </p:txBody>
      </p:sp>
      <p:sp>
        <p:nvSpPr>
          <p:cNvPr id="9" name="Text Placeholder 9"/>
          <p:cNvSpPr>
            <a:spLocks noGrp="1"/>
          </p:cNvSpPr>
          <p:nvPr>
            <p:ph type="body" sz="quarter" idx="18" hasCustomPrompt="1"/>
          </p:nvPr>
        </p:nvSpPr>
        <p:spPr>
          <a:xfrm>
            <a:off x="1197071" y="1185635"/>
            <a:ext cx="9797858" cy="338138"/>
          </a:xfrm>
          <a:prstGeom prst="rect">
            <a:avLst/>
          </a:prstGeom>
        </p:spPr>
        <p:txBody>
          <a:bodyPr/>
          <a:lstStyle>
            <a:lvl1pPr marL="0" indent="0" algn="ctr">
              <a:buNone/>
              <a:defRPr sz="1400" b="0" i="0">
                <a:solidFill>
                  <a:schemeClr val="tx1">
                    <a:lumMod val="60000"/>
                    <a:lumOff val="40000"/>
                  </a:schemeClr>
                </a:solidFill>
                <a:latin typeface="Lato" panose="020F0502020204030203" pitchFamily="34" charset="0"/>
                <a:ea typeface="Lato" panose="020F0502020204030203" pitchFamily="34" charset="0"/>
                <a:cs typeface="Lato" panose="020F0502020204030203" pitchFamily="34" charset="0"/>
              </a:defRPr>
            </a:lvl1pPr>
          </a:lstStyle>
          <a:p>
            <a:pPr lvl="0"/>
            <a:r>
              <a:rPr lang="de-DE" dirty="0"/>
              <a:t>Subtitle Goes Here. Lorem Ipsum Dolor Sit Amet, A Gravida Quis Wisi Elit Diam Sit Donec Libero.</a:t>
            </a:r>
            <a:endParaRPr lang="en-US" dirty="0"/>
          </a:p>
        </p:txBody>
      </p:sp>
    </p:spTree>
    <p:extLst>
      <p:ext uri="{BB962C8B-B14F-4D97-AF65-F5344CB8AC3E}">
        <p14:creationId xmlns:p14="http://schemas.microsoft.com/office/powerpoint/2010/main" val="180866651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149_Custom Layout">
    <p:spTree>
      <p:nvGrpSpPr>
        <p:cNvPr id="1" name=""/>
        <p:cNvGrpSpPr/>
        <p:nvPr/>
      </p:nvGrpSpPr>
      <p:grpSpPr>
        <a:xfrm>
          <a:off x="0" y="0"/>
          <a:ext cx="0" cy="0"/>
          <a:chOff x="0" y="0"/>
          <a:chExt cx="0" cy="0"/>
        </a:xfrm>
      </p:grpSpPr>
      <p:sp>
        <p:nvSpPr>
          <p:cNvPr id="10" name="Picture Placeholder 9"/>
          <p:cNvSpPr>
            <a:spLocks noGrp="1"/>
          </p:cNvSpPr>
          <p:nvPr>
            <p:ph type="pic" sz="quarter" idx="10"/>
          </p:nvPr>
        </p:nvSpPr>
        <p:spPr>
          <a:xfrm>
            <a:off x="313647" y="274319"/>
            <a:ext cx="2788303" cy="3117774"/>
          </a:xfrm>
          <a:prstGeom prst="rect">
            <a:avLst/>
          </a:prstGeom>
        </p:spPr>
        <p:txBody>
          <a:bodyPr/>
          <a:lstStyle/>
          <a:p>
            <a:endParaRPr lang="en-US"/>
          </a:p>
        </p:txBody>
      </p:sp>
      <p:sp>
        <p:nvSpPr>
          <p:cNvPr id="11" name="Picture Placeholder 9"/>
          <p:cNvSpPr>
            <a:spLocks noGrp="1"/>
          </p:cNvSpPr>
          <p:nvPr>
            <p:ph type="pic" sz="quarter" idx="11"/>
          </p:nvPr>
        </p:nvSpPr>
        <p:spPr>
          <a:xfrm>
            <a:off x="3239116" y="274319"/>
            <a:ext cx="2788303" cy="6385562"/>
          </a:xfrm>
          <a:prstGeom prst="rect">
            <a:avLst/>
          </a:prstGeom>
        </p:spPr>
        <p:txBody>
          <a:bodyPr/>
          <a:lstStyle/>
          <a:p>
            <a:endParaRPr lang="en-US"/>
          </a:p>
        </p:txBody>
      </p:sp>
      <p:sp>
        <p:nvSpPr>
          <p:cNvPr id="12" name="Picture Placeholder 9"/>
          <p:cNvSpPr>
            <a:spLocks noGrp="1"/>
          </p:cNvSpPr>
          <p:nvPr>
            <p:ph type="pic" sz="quarter" idx="12"/>
          </p:nvPr>
        </p:nvSpPr>
        <p:spPr>
          <a:xfrm>
            <a:off x="313647" y="3542105"/>
            <a:ext cx="2788303" cy="3117774"/>
          </a:xfrm>
          <a:prstGeom prst="rect">
            <a:avLst/>
          </a:prstGeom>
        </p:spPr>
        <p:txBody>
          <a:bodyPr/>
          <a:lstStyle>
            <a:lvl1pPr rtl="0">
              <a:defRPr/>
            </a:lvl1pPr>
          </a:lstStyle>
          <a:p>
            <a:endParaRPr lang="en-US"/>
          </a:p>
        </p:txBody>
      </p:sp>
      <p:sp>
        <p:nvSpPr>
          <p:cNvPr id="13" name="Picture Placeholder 9"/>
          <p:cNvSpPr>
            <a:spLocks noGrp="1"/>
          </p:cNvSpPr>
          <p:nvPr>
            <p:ph type="pic" sz="quarter" idx="13"/>
          </p:nvPr>
        </p:nvSpPr>
        <p:spPr>
          <a:xfrm>
            <a:off x="6164583" y="274319"/>
            <a:ext cx="2788303" cy="3117774"/>
          </a:xfrm>
          <a:prstGeom prst="rect">
            <a:avLst/>
          </a:prstGeom>
        </p:spPr>
        <p:txBody>
          <a:bodyPr/>
          <a:lstStyle/>
          <a:p>
            <a:endParaRPr lang="en-US"/>
          </a:p>
        </p:txBody>
      </p:sp>
      <p:sp>
        <p:nvSpPr>
          <p:cNvPr id="14" name="Picture Placeholder 9"/>
          <p:cNvSpPr>
            <a:spLocks noGrp="1"/>
          </p:cNvSpPr>
          <p:nvPr>
            <p:ph type="pic" sz="quarter" idx="14"/>
          </p:nvPr>
        </p:nvSpPr>
        <p:spPr>
          <a:xfrm>
            <a:off x="9090050" y="274319"/>
            <a:ext cx="2788303" cy="3117774"/>
          </a:xfrm>
          <a:prstGeom prst="rect">
            <a:avLst/>
          </a:prstGeom>
        </p:spPr>
        <p:txBody>
          <a:bodyPr/>
          <a:lstStyle>
            <a:lvl1pPr rtl="0">
              <a:defRPr/>
            </a:lvl1pPr>
          </a:lstStyle>
          <a:p>
            <a:endParaRPr lang="en-US"/>
          </a:p>
        </p:txBody>
      </p:sp>
      <p:sp>
        <p:nvSpPr>
          <p:cNvPr id="15" name="Picture Placeholder 9"/>
          <p:cNvSpPr>
            <a:spLocks noGrp="1"/>
          </p:cNvSpPr>
          <p:nvPr>
            <p:ph type="pic" sz="quarter" idx="15"/>
          </p:nvPr>
        </p:nvSpPr>
        <p:spPr>
          <a:xfrm>
            <a:off x="6164583" y="3542101"/>
            <a:ext cx="5713770" cy="3117774"/>
          </a:xfrm>
          <a:prstGeom prst="rect">
            <a:avLst/>
          </a:prstGeom>
        </p:spPr>
        <p:txBody>
          <a:bodyPr/>
          <a:lstStyle/>
          <a:p>
            <a:endParaRPr lang="en-US"/>
          </a:p>
        </p:txBody>
      </p:sp>
    </p:spTree>
    <p:extLst>
      <p:ext uri="{BB962C8B-B14F-4D97-AF65-F5344CB8AC3E}">
        <p14:creationId xmlns:p14="http://schemas.microsoft.com/office/powerpoint/2010/main" val="60431480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15" name="Title 1"/>
          <p:cNvSpPr>
            <a:spLocks noGrp="1"/>
          </p:cNvSpPr>
          <p:nvPr>
            <p:ph type="title" hasCustomPrompt="1"/>
          </p:nvPr>
        </p:nvSpPr>
        <p:spPr>
          <a:xfrm>
            <a:off x="4857954" y="1131322"/>
            <a:ext cx="4698762" cy="1058259"/>
          </a:xfrm>
          <a:prstGeom prst="rect">
            <a:avLst/>
          </a:prstGeom>
          <a:ln>
            <a:noFill/>
          </a:ln>
        </p:spPr>
        <p:txBody>
          <a:bodyPr/>
          <a:lstStyle>
            <a:lvl1pPr algn="l">
              <a:defRPr sz="3500" b="0" i="0" kern="0" spc="-50" baseline="0">
                <a:solidFill>
                  <a:schemeClr val="tx1"/>
                </a:solidFill>
                <a:latin typeface="Lato Black" panose="020F0A02020204030203" pitchFamily="34" charset="0"/>
                <a:ea typeface="Lato Black" panose="020F0A02020204030203" pitchFamily="34" charset="0"/>
                <a:cs typeface="Lato Black" panose="020F0A02020204030203" pitchFamily="34" charset="0"/>
              </a:defRPr>
            </a:lvl1pPr>
          </a:lstStyle>
          <a:p>
            <a:r>
              <a:rPr lang="en-US" sz="3500" b="1" dirty="0">
                <a:latin typeface="Lato Black" panose="020F0A02020204030203" pitchFamily="34" charset="0"/>
              </a:rPr>
              <a:t>Suitable For All Categories Business</a:t>
            </a:r>
            <a:endParaRPr lang="id-ID" sz="3500" b="1" dirty="0">
              <a:latin typeface="Lato Black" panose="020F0A02020204030203" pitchFamily="34" charset="0"/>
            </a:endParaRPr>
          </a:p>
        </p:txBody>
      </p:sp>
      <p:sp>
        <p:nvSpPr>
          <p:cNvPr id="3" name="Picture Placeholder 2"/>
          <p:cNvSpPr>
            <a:spLocks noGrp="1"/>
          </p:cNvSpPr>
          <p:nvPr>
            <p:ph type="pic" sz="quarter" idx="10"/>
          </p:nvPr>
        </p:nvSpPr>
        <p:spPr>
          <a:xfrm>
            <a:off x="0" y="0"/>
            <a:ext cx="4507992" cy="6858000"/>
          </a:xfrm>
          <a:prstGeom prst="rect">
            <a:avLst/>
          </a:prstGeom>
        </p:spPr>
        <p:txBody>
          <a:bodyPr/>
          <a:lstStyle/>
          <a:p>
            <a:endParaRPr lang="en-US" dirty="0"/>
          </a:p>
        </p:txBody>
      </p:sp>
    </p:spTree>
    <p:extLst>
      <p:ext uri="{BB962C8B-B14F-4D97-AF65-F5344CB8AC3E}">
        <p14:creationId xmlns:p14="http://schemas.microsoft.com/office/powerpoint/2010/main" val="200876362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150_Custom Layout">
    <p:spTree>
      <p:nvGrpSpPr>
        <p:cNvPr id="1" name=""/>
        <p:cNvGrpSpPr/>
        <p:nvPr/>
      </p:nvGrpSpPr>
      <p:grpSpPr>
        <a:xfrm>
          <a:off x="0" y="0"/>
          <a:ext cx="0" cy="0"/>
          <a:chOff x="0" y="0"/>
          <a:chExt cx="0" cy="0"/>
        </a:xfrm>
      </p:grpSpPr>
      <p:sp>
        <p:nvSpPr>
          <p:cNvPr id="8" name="Picture Placeholder 7"/>
          <p:cNvSpPr>
            <a:spLocks noGrp="1"/>
          </p:cNvSpPr>
          <p:nvPr>
            <p:ph type="pic" sz="quarter" idx="10"/>
          </p:nvPr>
        </p:nvSpPr>
        <p:spPr>
          <a:xfrm>
            <a:off x="274319" y="274321"/>
            <a:ext cx="5755275" cy="3700778"/>
          </a:xfrm>
          <a:prstGeom prst="rect">
            <a:avLst/>
          </a:prstGeom>
        </p:spPr>
        <p:txBody>
          <a:bodyPr/>
          <a:lstStyle/>
          <a:p>
            <a:endParaRPr lang="en-US"/>
          </a:p>
        </p:txBody>
      </p:sp>
      <p:sp>
        <p:nvSpPr>
          <p:cNvPr id="9" name="Picture Placeholder 7"/>
          <p:cNvSpPr>
            <a:spLocks noGrp="1"/>
          </p:cNvSpPr>
          <p:nvPr>
            <p:ph type="pic" sz="quarter" idx="11"/>
          </p:nvPr>
        </p:nvSpPr>
        <p:spPr>
          <a:xfrm>
            <a:off x="6160752" y="274321"/>
            <a:ext cx="5755275" cy="3700778"/>
          </a:xfrm>
          <a:prstGeom prst="rect">
            <a:avLst/>
          </a:prstGeom>
        </p:spPr>
        <p:txBody>
          <a:bodyPr/>
          <a:lstStyle>
            <a:lvl1pPr rtl="0">
              <a:defRPr/>
            </a:lvl1pPr>
          </a:lstStyle>
          <a:p>
            <a:endParaRPr lang="en-US"/>
          </a:p>
        </p:txBody>
      </p:sp>
      <p:sp>
        <p:nvSpPr>
          <p:cNvPr id="10" name="Picture Placeholder 7"/>
          <p:cNvSpPr>
            <a:spLocks noGrp="1"/>
          </p:cNvSpPr>
          <p:nvPr>
            <p:ph type="pic" sz="quarter" idx="12"/>
          </p:nvPr>
        </p:nvSpPr>
        <p:spPr>
          <a:xfrm>
            <a:off x="3219189" y="4107907"/>
            <a:ext cx="2810406" cy="2475774"/>
          </a:xfrm>
          <a:prstGeom prst="rect">
            <a:avLst/>
          </a:prstGeom>
        </p:spPr>
        <p:txBody>
          <a:bodyPr/>
          <a:lstStyle/>
          <a:p>
            <a:endParaRPr lang="en-US"/>
          </a:p>
        </p:txBody>
      </p:sp>
      <p:sp>
        <p:nvSpPr>
          <p:cNvPr id="11" name="Picture Placeholder 7"/>
          <p:cNvSpPr>
            <a:spLocks noGrp="1"/>
          </p:cNvSpPr>
          <p:nvPr>
            <p:ph type="pic" sz="quarter" idx="13"/>
          </p:nvPr>
        </p:nvSpPr>
        <p:spPr>
          <a:xfrm>
            <a:off x="9105621" y="4107907"/>
            <a:ext cx="2810406" cy="2475774"/>
          </a:xfrm>
          <a:prstGeom prst="rect">
            <a:avLst/>
          </a:prstGeom>
        </p:spPr>
        <p:txBody>
          <a:bodyPr/>
          <a:lstStyle>
            <a:lvl1pPr rtl="0">
              <a:defRPr/>
            </a:lvl1pPr>
          </a:lstStyle>
          <a:p>
            <a:endParaRPr lang="en-US"/>
          </a:p>
        </p:txBody>
      </p:sp>
    </p:spTree>
    <p:extLst>
      <p:ext uri="{BB962C8B-B14F-4D97-AF65-F5344CB8AC3E}">
        <p14:creationId xmlns:p14="http://schemas.microsoft.com/office/powerpoint/2010/main" val="231498065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151_Custom Layout">
    <p:spTree>
      <p:nvGrpSpPr>
        <p:cNvPr id="1" name=""/>
        <p:cNvGrpSpPr/>
        <p:nvPr/>
      </p:nvGrpSpPr>
      <p:grpSpPr>
        <a:xfrm>
          <a:off x="0" y="0"/>
          <a:ext cx="0" cy="0"/>
          <a:chOff x="0" y="0"/>
          <a:chExt cx="0" cy="0"/>
        </a:xfrm>
      </p:grpSpPr>
      <p:sp>
        <p:nvSpPr>
          <p:cNvPr id="16" name="Picture Placeholder 15"/>
          <p:cNvSpPr>
            <a:spLocks noGrp="1"/>
          </p:cNvSpPr>
          <p:nvPr>
            <p:ph type="pic" sz="quarter" idx="10" hasCustomPrompt="1"/>
          </p:nvPr>
        </p:nvSpPr>
        <p:spPr>
          <a:xfrm>
            <a:off x="739733" y="691311"/>
            <a:ext cx="1340919" cy="1340920"/>
          </a:xfrm>
          <a:prstGeom prst="rect">
            <a:avLst/>
          </a:prstGeom>
        </p:spPr>
        <p:txBody>
          <a:bodyPr/>
          <a:lstStyle>
            <a:lvl1pPr marL="0" indent="0">
              <a:buNone/>
              <a:defRPr/>
            </a:lvl1pPr>
          </a:lstStyle>
          <a:p>
            <a:r>
              <a:rPr lang="en-US" dirty="0"/>
              <a:t> </a:t>
            </a:r>
          </a:p>
        </p:txBody>
      </p:sp>
      <p:sp>
        <p:nvSpPr>
          <p:cNvPr id="17" name="Picture Placeholder 15"/>
          <p:cNvSpPr>
            <a:spLocks noGrp="1"/>
          </p:cNvSpPr>
          <p:nvPr>
            <p:ph type="pic" sz="quarter" idx="11" hasCustomPrompt="1"/>
          </p:nvPr>
        </p:nvSpPr>
        <p:spPr>
          <a:xfrm>
            <a:off x="2129266" y="691311"/>
            <a:ext cx="1340919" cy="1340920"/>
          </a:xfrm>
          <a:prstGeom prst="rect">
            <a:avLst/>
          </a:prstGeom>
        </p:spPr>
        <p:txBody>
          <a:bodyPr/>
          <a:lstStyle>
            <a:lvl1pPr marL="0" indent="0">
              <a:buNone/>
              <a:defRPr/>
            </a:lvl1pPr>
          </a:lstStyle>
          <a:p>
            <a:r>
              <a:rPr lang="en-US" dirty="0"/>
              <a:t> </a:t>
            </a:r>
          </a:p>
        </p:txBody>
      </p:sp>
      <p:sp>
        <p:nvSpPr>
          <p:cNvPr id="18" name="Picture Placeholder 15"/>
          <p:cNvSpPr>
            <a:spLocks noGrp="1"/>
          </p:cNvSpPr>
          <p:nvPr>
            <p:ph type="pic" sz="quarter" idx="12" hasCustomPrompt="1"/>
          </p:nvPr>
        </p:nvSpPr>
        <p:spPr>
          <a:xfrm>
            <a:off x="739733" y="2080844"/>
            <a:ext cx="1340919" cy="1340920"/>
          </a:xfrm>
          <a:prstGeom prst="rect">
            <a:avLst/>
          </a:prstGeom>
        </p:spPr>
        <p:txBody>
          <a:bodyPr/>
          <a:lstStyle>
            <a:lvl1pPr marL="0" indent="0">
              <a:buNone/>
              <a:defRPr/>
            </a:lvl1pPr>
          </a:lstStyle>
          <a:p>
            <a:r>
              <a:rPr lang="en-US" dirty="0"/>
              <a:t> </a:t>
            </a:r>
          </a:p>
        </p:txBody>
      </p:sp>
      <p:sp>
        <p:nvSpPr>
          <p:cNvPr id="19" name="Picture Placeholder 15"/>
          <p:cNvSpPr>
            <a:spLocks noGrp="1"/>
          </p:cNvSpPr>
          <p:nvPr>
            <p:ph type="pic" sz="quarter" idx="13" hasCustomPrompt="1"/>
          </p:nvPr>
        </p:nvSpPr>
        <p:spPr>
          <a:xfrm>
            <a:off x="2129266" y="2080844"/>
            <a:ext cx="1340919" cy="1340920"/>
          </a:xfrm>
          <a:prstGeom prst="rect">
            <a:avLst/>
          </a:prstGeom>
        </p:spPr>
        <p:txBody>
          <a:bodyPr/>
          <a:lstStyle>
            <a:lvl1pPr marL="0" indent="0">
              <a:buNone/>
              <a:defRPr/>
            </a:lvl1pPr>
          </a:lstStyle>
          <a:p>
            <a:r>
              <a:rPr lang="en-US" dirty="0"/>
              <a:t> </a:t>
            </a:r>
          </a:p>
        </p:txBody>
      </p:sp>
      <p:sp>
        <p:nvSpPr>
          <p:cNvPr id="20" name="Picture Placeholder 15"/>
          <p:cNvSpPr>
            <a:spLocks noGrp="1"/>
          </p:cNvSpPr>
          <p:nvPr>
            <p:ph type="pic" sz="quarter" idx="14" hasCustomPrompt="1"/>
          </p:nvPr>
        </p:nvSpPr>
        <p:spPr>
          <a:xfrm>
            <a:off x="739733" y="3477669"/>
            <a:ext cx="1340919" cy="1340920"/>
          </a:xfrm>
          <a:prstGeom prst="rect">
            <a:avLst/>
          </a:prstGeom>
        </p:spPr>
        <p:txBody>
          <a:bodyPr/>
          <a:lstStyle>
            <a:lvl1pPr marL="0" indent="0">
              <a:buNone/>
              <a:defRPr/>
            </a:lvl1pPr>
          </a:lstStyle>
          <a:p>
            <a:r>
              <a:rPr lang="en-US" dirty="0"/>
              <a:t> </a:t>
            </a:r>
          </a:p>
        </p:txBody>
      </p:sp>
      <p:sp>
        <p:nvSpPr>
          <p:cNvPr id="21" name="Picture Placeholder 15"/>
          <p:cNvSpPr>
            <a:spLocks noGrp="1"/>
          </p:cNvSpPr>
          <p:nvPr>
            <p:ph type="pic" sz="quarter" idx="15" hasCustomPrompt="1"/>
          </p:nvPr>
        </p:nvSpPr>
        <p:spPr>
          <a:xfrm>
            <a:off x="2129266" y="3477669"/>
            <a:ext cx="1340919" cy="1340920"/>
          </a:xfrm>
          <a:prstGeom prst="rect">
            <a:avLst/>
          </a:prstGeom>
        </p:spPr>
        <p:txBody>
          <a:bodyPr/>
          <a:lstStyle>
            <a:lvl1pPr marL="0" indent="0">
              <a:buNone/>
              <a:defRPr/>
            </a:lvl1pPr>
          </a:lstStyle>
          <a:p>
            <a:r>
              <a:rPr lang="en-US" dirty="0"/>
              <a:t> </a:t>
            </a:r>
          </a:p>
        </p:txBody>
      </p:sp>
      <p:sp>
        <p:nvSpPr>
          <p:cNvPr id="22" name="Picture Placeholder 15"/>
          <p:cNvSpPr>
            <a:spLocks noGrp="1"/>
          </p:cNvSpPr>
          <p:nvPr>
            <p:ph type="pic" sz="quarter" idx="16" hasCustomPrompt="1"/>
          </p:nvPr>
        </p:nvSpPr>
        <p:spPr>
          <a:xfrm>
            <a:off x="3518799" y="3477669"/>
            <a:ext cx="1340919" cy="1340920"/>
          </a:xfrm>
          <a:prstGeom prst="rect">
            <a:avLst/>
          </a:prstGeom>
        </p:spPr>
        <p:txBody>
          <a:bodyPr/>
          <a:lstStyle>
            <a:lvl1pPr marL="0" indent="0" rtl="0">
              <a:buNone/>
              <a:defRPr/>
            </a:lvl1pPr>
          </a:lstStyle>
          <a:p>
            <a:r>
              <a:rPr lang="en-US" dirty="0"/>
              <a:t> </a:t>
            </a:r>
          </a:p>
        </p:txBody>
      </p:sp>
      <p:sp>
        <p:nvSpPr>
          <p:cNvPr id="23" name="Picture Placeholder 15"/>
          <p:cNvSpPr>
            <a:spLocks noGrp="1"/>
          </p:cNvSpPr>
          <p:nvPr>
            <p:ph type="pic" sz="quarter" idx="17" hasCustomPrompt="1"/>
          </p:nvPr>
        </p:nvSpPr>
        <p:spPr>
          <a:xfrm>
            <a:off x="4908332" y="3477669"/>
            <a:ext cx="1340919" cy="1340920"/>
          </a:xfrm>
          <a:prstGeom prst="rect">
            <a:avLst/>
          </a:prstGeom>
        </p:spPr>
        <p:txBody>
          <a:bodyPr/>
          <a:lstStyle>
            <a:lvl1pPr marL="0" indent="0" rtl="0">
              <a:buNone/>
              <a:defRPr/>
            </a:lvl1pPr>
          </a:lstStyle>
          <a:p>
            <a:r>
              <a:rPr lang="en-US" dirty="0"/>
              <a:t> </a:t>
            </a:r>
          </a:p>
        </p:txBody>
      </p:sp>
      <p:sp>
        <p:nvSpPr>
          <p:cNvPr id="24" name="Picture Placeholder 15"/>
          <p:cNvSpPr>
            <a:spLocks noGrp="1"/>
          </p:cNvSpPr>
          <p:nvPr>
            <p:ph type="pic" sz="quarter" idx="18" hasCustomPrompt="1"/>
          </p:nvPr>
        </p:nvSpPr>
        <p:spPr>
          <a:xfrm>
            <a:off x="739733" y="4870848"/>
            <a:ext cx="1340919" cy="1340920"/>
          </a:xfrm>
          <a:prstGeom prst="rect">
            <a:avLst/>
          </a:prstGeom>
        </p:spPr>
        <p:txBody>
          <a:bodyPr/>
          <a:lstStyle>
            <a:lvl1pPr marL="0" indent="0">
              <a:buNone/>
              <a:defRPr/>
            </a:lvl1pPr>
          </a:lstStyle>
          <a:p>
            <a:r>
              <a:rPr lang="en-US" dirty="0"/>
              <a:t> </a:t>
            </a:r>
          </a:p>
        </p:txBody>
      </p:sp>
      <p:sp>
        <p:nvSpPr>
          <p:cNvPr id="25" name="Picture Placeholder 15"/>
          <p:cNvSpPr>
            <a:spLocks noGrp="1"/>
          </p:cNvSpPr>
          <p:nvPr>
            <p:ph type="pic" sz="quarter" idx="19" hasCustomPrompt="1"/>
          </p:nvPr>
        </p:nvSpPr>
        <p:spPr>
          <a:xfrm>
            <a:off x="2129266" y="4870848"/>
            <a:ext cx="1340919" cy="1340920"/>
          </a:xfrm>
          <a:prstGeom prst="rect">
            <a:avLst/>
          </a:prstGeom>
        </p:spPr>
        <p:txBody>
          <a:bodyPr/>
          <a:lstStyle>
            <a:lvl1pPr marL="0" indent="0">
              <a:buNone/>
              <a:defRPr/>
            </a:lvl1pPr>
          </a:lstStyle>
          <a:p>
            <a:r>
              <a:rPr lang="en-US" dirty="0"/>
              <a:t> </a:t>
            </a:r>
          </a:p>
        </p:txBody>
      </p:sp>
      <p:sp>
        <p:nvSpPr>
          <p:cNvPr id="26" name="Picture Placeholder 15"/>
          <p:cNvSpPr>
            <a:spLocks noGrp="1"/>
          </p:cNvSpPr>
          <p:nvPr>
            <p:ph type="pic" sz="quarter" idx="20" hasCustomPrompt="1"/>
          </p:nvPr>
        </p:nvSpPr>
        <p:spPr>
          <a:xfrm>
            <a:off x="3518799" y="4870848"/>
            <a:ext cx="1340919" cy="1340920"/>
          </a:xfrm>
          <a:prstGeom prst="rect">
            <a:avLst/>
          </a:prstGeom>
        </p:spPr>
        <p:txBody>
          <a:bodyPr/>
          <a:lstStyle>
            <a:lvl1pPr marL="0" indent="0" rtl="0">
              <a:buNone/>
              <a:defRPr/>
            </a:lvl1pPr>
          </a:lstStyle>
          <a:p>
            <a:r>
              <a:rPr lang="en-US" dirty="0"/>
              <a:t> </a:t>
            </a:r>
          </a:p>
        </p:txBody>
      </p:sp>
      <p:sp>
        <p:nvSpPr>
          <p:cNvPr id="27" name="Picture Placeholder 15"/>
          <p:cNvSpPr>
            <a:spLocks noGrp="1"/>
          </p:cNvSpPr>
          <p:nvPr>
            <p:ph type="pic" sz="quarter" idx="21" hasCustomPrompt="1"/>
          </p:nvPr>
        </p:nvSpPr>
        <p:spPr>
          <a:xfrm>
            <a:off x="4908332" y="4870848"/>
            <a:ext cx="1340919" cy="1340920"/>
          </a:xfrm>
          <a:prstGeom prst="rect">
            <a:avLst/>
          </a:prstGeom>
        </p:spPr>
        <p:txBody>
          <a:bodyPr/>
          <a:lstStyle>
            <a:lvl1pPr marL="0" indent="0" rtl="0">
              <a:buNone/>
              <a:defRPr/>
            </a:lvl1pPr>
          </a:lstStyle>
          <a:p>
            <a:r>
              <a:rPr lang="en-US" dirty="0"/>
              <a:t> </a:t>
            </a:r>
          </a:p>
        </p:txBody>
      </p:sp>
    </p:spTree>
    <p:extLst>
      <p:ext uri="{BB962C8B-B14F-4D97-AF65-F5344CB8AC3E}">
        <p14:creationId xmlns:p14="http://schemas.microsoft.com/office/powerpoint/2010/main" val="365991665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152_Custom Layout">
    <p:spTree>
      <p:nvGrpSpPr>
        <p:cNvPr id="1" name=""/>
        <p:cNvGrpSpPr/>
        <p:nvPr/>
      </p:nvGrpSpPr>
      <p:grpSpPr>
        <a:xfrm>
          <a:off x="0" y="0"/>
          <a:ext cx="0" cy="0"/>
          <a:chOff x="0" y="0"/>
          <a:chExt cx="0" cy="0"/>
        </a:xfrm>
      </p:grpSpPr>
      <p:sp>
        <p:nvSpPr>
          <p:cNvPr id="19" name="Picture Placeholder 15"/>
          <p:cNvSpPr>
            <a:spLocks noGrp="1"/>
          </p:cNvSpPr>
          <p:nvPr>
            <p:ph type="pic" sz="quarter" idx="12" hasCustomPrompt="1"/>
          </p:nvPr>
        </p:nvSpPr>
        <p:spPr>
          <a:xfrm>
            <a:off x="577060" y="3131123"/>
            <a:ext cx="1340919" cy="1340920"/>
          </a:xfrm>
          <a:prstGeom prst="rect">
            <a:avLst/>
          </a:prstGeom>
        </p:spPr>
        <p:txBody>
          <a:bodyPr/>
          <a:lstStyle>
            <a:lvl1pPr marL="0" indent="0">
              <a:buNone/>
              <a:defRPr/>
            </a:lvl1pPr>
          </a:lstStyle>
          <a:p>
            <a:r>
              <a:rPr lang="en-US" dirty="0"/>
              <a:t> </a:t>
            </a:r>
          </a:p>
        </p:txBody>
      </p:sp>
      <p:sp>
        <p:nvSpPr>
          <p:cNvPr id="20" name="Picture Placeholder 15"/>
          <p:cNvSpPr>
            <a:spLocks noGrp="1"/>
          </p:cNvSpPr>
          <p:nvPr>
            <p:ph type="pic" sz="quarter" idx="13" hasCustomPrompt="1"/>
          </p:nvPr>
        </p:nvSpPr>
        <p:spPr>
          <a:xfrm>
            <a:off x="1966591" y="3131123"/>
            <a:ext cx="1340919" cy="1340920"/>
          </a:xfrm>
          <a:prstGeom prst="rect">
            <a:avLst/>
          </a:prstGeom>
        </p:spPr>
        <p:txBody>
          <a:bodyPr/>
          <a:lstStyle>
            <a:lvl1pPr marL="0" indent="0">
              <a:buNone/>
              <a:defRPr/>
            </a:lvl1pPr>
          </a:lstStyle>
          <a:p>
            <a:r>
              <a:rPr lang="en-US" dirty="0"/>
              <a:t> </a:t>
            </a:r>
          </a:p>
        </p:txBody>
      </p:sp>
      <p:sp>
        <p:nvSpPr>
          <p:cNvPr id="21" name="Picture Placeholder 15"/>
          <p:cNvSpPr>
            <a:spLocks noGrp="1"/>
          </p:cNvSpPr>
          <p:nvPr>
            <p:ph type="pic" sz="quarter" idx="14" hasCustomPrompt="1"/>
          </p:nvPr>
        </p:nvSpPr>
        <p:spPr>
          <a:xfrm>
            <a:off x="3356125" y="3131123"/>
            <a:ext cx="1340919" cy="1340920"/>
          </a:xfrm>
          <a:prstGeom prst="rect">
            <a:avLst/>
          </a:prstGeom>
        </p:spPr>
        <p:txBody>
          <a:bodyPr/>
          <a:lstStyle>
            <a:lvl1pPr marL="0" indent="0">
              <a:buNone/>
              <a:defRPr/>
            </a:lvl1pPr>
          </a:lstStyle>
          <a:p>
            <a:r>
              <a:rPr lang="en-US" dirty="0"/>
              <a:t> </a:t>
            </a:r>
          </a:p>
        </p:txBody>
      </p:sp>
      <p:sp>
        <p:nvSpPr>
          <p:cNvPr id="22" name="Picture Placeholder 15"/>
          <p:cNvSpPr>
            <a:spLocks noGrp="1"/>
          </p:cNvSpPr>
          <p:nvPr>
            <p:ph type="pic" sz="quarter" idx="15" hasCustomPrompt="1"/>
          </p:nvPr>
        </p:nvSpPr>
        <p:spPr>
          <a:xfrm>
            <a:off x="4745657" y="3131123"/>
            <a:ext cx="1340919" cy="1340920"/>
          </a:xfrm>
          <a:prstGeom prst="rect">
            <a:avLst/>
          </a:prstGeom>
        </p:spPr>
        <p:txBody>
          <a:bodyPr/>
          <a:lstStyle>
            <a:lvl1pPr marL="0" indent="0" rtl="0">
              <a:buNone/>
              <a:defRPr/>
            </a:lvl1pPr>
          </a:lstStyle>
          <a:p>
            <a:r>
              <a:rPr lang="en-US" dirty="0"/>
              <a:t> </a:t>
            </a:r>
          </a:p>
        </p:txBody>
      </p:sp>
      <p:sp>
        <p:nvSpPr>
          <p:cNvPr id="23" name="Picture Placeholder 15"/>
          <p:cNvSpPr>
            <a:spLocks noGrp="1"/>
          </p:cNvSpPr>
          <p:nvPr>
            <p:ph type="pic" sz="quarter" idx="16" hasCustomPrompt="1"/>
          </p:nvPr>
        </p:nvSpPr>
        <p:spPr>
          <a:xfrm>
            <a:off x="6135188" y="3131123"/>
            <a:ext cx="1340919" cy="1340920"/>
          </a:xfrm>
          <a:prstGeom prst="rect">
            <a:avLst/>
          </a:prstGeom>
        </p:spPr>
        <p:txBody>
          <a:bodyPr/>
          <a:lstStyle>
            <a:lvl1pPr marL="0" indent="0" rtl="0">
              <a:buNone/>
              <a:defRPr/>
            </a:lvl1pPr>
          </a:lstStyle>
          <a:p>
            <a:r>
              <a:rPr lang="en-US" dirty="0"/>
              <a:t> </a:t>
            </a:r>
          </a:p>
        </p:txBody>
      </p:sp>
      <p:sp>
        <p:nvSpPr>
          <p:cNvPr id="24" name="Picture Placeholder 15"/>
          <p:cNvSpPr>
            <a:spLocks noGrp="1"/>
          </p:cNvSpPr>
          <p:nvPr>
            <p:ph type="pic" sz="quarter" idx="17" hasCustomPrompt="1"/>
          </p:nvPr>
        </p:nvSpPr>
        <p:spPr>
          <a:xfrm>
            <a:off x="7524722" y="3131123"/>
            <a:ext cx="1340919" cy="1340920"/>
          </a:xfrm>
          <a:prstGeom prst="rect">
            <a:avLst/>
          </a:prstGeom>
        </p:spPr>
        <p:txBody>
          <a:bodyPr/>
          <a:lstStyle>
            <a:lvl1pPr marL="0" indent="0" rtl="0">
              <a:buNone/>
              <a:defRPr/>
            </a:lvl1pPr>
          </a:lstStyle>
          <a:p>
            <a:r>
              <a:rPr lang="en-US" dirty="0"/>
              <a:t> </a:t>
            </a:r>
          </a:p>
        </p:txBody>
      </p:sp>
      <p:sp>
        <p:nvSpPr>
          <p:cNvPr id="25" name="Picture Placeholder 15"/>
          <p:cNvSpPr>
            <a:spLocks noGrp="1"/>
          </p:cNvSpPr>
          <p:nvPr>
            <p:ph type="pic" sz="quarter" idx="18" hasCustomPrompt="1"/>
          </p:nvPr>
        </p:nvSpPr>
        <p:spPr>
          <a:xfrm>
            <a:off x="8914253" y="3131123"/>
            <a:ext cx="1340919" cy="1340920"/>
          </a:xfrm>
          <a:prstGeom prst="rect">
            <a:avLst/>
          </a:prstGeom>
        </p:spPr>
        <p:txBody>
          <a:bodyPr/>
          <a:lstStyle>
            <a:lvl1pPr marL="0" indent="0" rtl="0">
              <a:buNone/>
              <a:defRPr/>
            </a:lvl1pPr>
          </a:lstStyle>
          <a:p>
            <a:r>
              <a:rPr lang="en-US" dirty="0"/>
              <a:t> </a:t>
            </a:r>
          </a:p>
        </p:txBody>
      </p:sp>
      <p:sp>
        <p:nvSpPr>
          <p:cNvPr id="26" name="Picture Placeholder 15"/>
          <p:cNvSpPr>
            <a:spLocks noGrp="1"/>
          </p:cNvSpPr>
          <p:nvPr>
            <p:ph type="pic" sz="quarter" idx="19" hasCustomPrompt="1"/>
          </p:nvPr>
        </p:nvSpPr>
        <p:spPr>
          <a:xfrm>
            <a:off x="10303787" y="3131123"/>
            <a:ext cx="1340919" cy="1340920"/>
          </a:xfrm>
          <a:prstGeom prst="rect">
            <a:avLst/>
          </a:prstGeom>
        </p:spPr>
        <p:txBody>
          <a:bodyPr/>
          <a:lstStyle>
            <a:lvl1pPr marL="0" indent="0" rtl="0">
              <a:buNone/>
              <a:defRPr/>
            </a:lvl1pPr>
          </a:lstStyle>
          <a:p>
            <a:r>
              <a:rPr lang="en-US" dirty="0"/>
              <a:t> </a:t>
            </a:r>
          </a:p>
        </p:txBody>
      </p:sp>
      <p:sp>
        <p:nvSpPr>
          <p:cNvPr id="27" name="Picture Placeholder 15"/>
          <p:cNvSpPr>
            <a:spLocks noGrp="1"/>
          </p:cNvSpPr>
          <p:nvPr>
            <p:ph type="pic" sz="quarter" idx="20" hasCustomPrompt="1"/>
          </p:nvPr>
        </p:nvSpPr>
        <p:spPr>
          <a:xfrm>
            <a:off x="577060" y="4524302"/>
            <a:ext cx="1340919" cy="1340920"/>
          </a:xfrm>
          <a:prstGeom prst="rect">
            <a:avLst/>
          </a:prstGeom>
        </p:spPr>
        <p:txBody>
          <a:bodyPr/>
          <a:lstStyle>
            <a:lvl1pPr marL="0" indent="0">
              <a:buNone/>
              <a:defRPr/>
            </a:lvl1pPr>
          </a:lstStyle>
          <a:p>
            <a:r>
              <a:rPr lang="en-US" dirty="0"/>
              <a:t> </a:t>
            </a:r>
          </a:p>
        </p:txBody>
      </p:sp>
      <p:sp>
        <p:nvSpPr>
          <p:cNvPr id="28" name="Picture Placeholder 15"/>
          <p:cNvSpPr>
            <a:spLocks noGrp="1"/>
          </p:cNvSpPr>
          <p:nvPr>
            <p:ph type="pic" sz="quarter" idx="21" hasCustomPrompt="1"/>
          </p:nvPr>
        </p:nvSpPr>
        <p:spPr>
          <a:xfrm>
            <a:off x="1966591" y="4524302"/>
            <a:ext cx="1340919" cy="1340920"/>
          </a:xfrm>
          <a:prstGeom prst="rect">
            <a:avLst/>
          </a:prstGeom>
        </p:spPr>
        <p:txBody>
          <a:bodyPr/>
          <a:lstStyle>
            <a:lvl1pPr marL="0" indent="0">
              <a:buNone/>
              <a:defRPr/>
            </a:lvl1pPr>
          </a:lstStyle>
          <a:p>
            <a:r>
              <a:rPr lang="en-US" dirty="0"/>
              <a:t> </a:t>
            </a:r>
          </a:p>
        </p:txBody>
      </p:sp>
      <p:sp>
        <p:nvSpPr>
          <p:cNvPr id="29" name="Picture Placeholder 15"/>
          <p:cNvSpPr>
            <a:spLocks noGrp="1"/>
          </p:cNvSpPr>
          <p:nvPr>
            <p:ph type="pic" sz="quarter" idx="22" hasCustomPrompt="1"/>
          </p:nvPr>
        </p:nvSpPr>
        <p:spPr>
          <a:xfrm>
            <a:off x="3356125" y="4524302"/>
            <a:ext cx="1340919" cy="1340920"/>
          </a:xfrm>
          <a:prstGeom prst="rect">
            <a:avLst/>
          </a:prstGeom>
        </p:spPr>
        <p:txBody>
          <a:bodyPr/>
          <a:lstStyle>
            <a:lvl1pPr marL="0" indent="0">
              <a:buNone/>
              <a:defRPr/>
            </a:lvl1pPr>
          </a:lstStyle>
          <a:p>
            <a:r>
              <a:rPr lang="en-US" dirty="0"/>
              <a:t> </a:t>
            </a:r>
          </a:p>
        </p:txBody>
      </p:sp>
      <p:sp>
        <p:nvSpPr>
          <p:cNvPr id="30" name="Picture Placeholder 15"/>
          <p:cNvSpPr>
            <a:spLocks noGrp="1"/>
          </p:cNvSpPr>
          <p:nvPr>
            <p:ph type="pic" sz="quarter" idx="23" hasCustomPrompt="1"/>
          </p:nvPr>
        </p:nvSpPr>
        <p:spPr>
          <a:xfrm>
            <a:off x="4745657" y="4524302"/>
            <a:ext cx="1340919" cy="1340920"/>
          </a:xfrm>
          <a:prstGeom prst="rect">
            <a:avLst/>
          </a:prstGeom>
        </p:spPr>
        <p:txBody>
          <a:bodyPr/>
          <a:lstStyle>
            <a:lvl1pPr marL="0" indent="0" rtl="0">
              <a:buNone/>
              <a:defRPr/>
            </a:lvl1pPr>
          </a:lstStyle>
          <a:p>
            <a:r>
              <a:rPr lang="en-US" dirty="0"/>
              <a:t> </a:t>
            </a:r>
          </a:p>
        </p:txBody>
      </p:sp>
      <p:sp>
        <p:nvSpPr>
          <p:cNvPr id="31" name="Picture Placeholder 15"/>
          <p:cNvSpPr>
            <a:spLocks noGrp="1"/>
          </p:cNvSpPr>
          <p:nvPr>
            <p:ph type="pic" sz="quarter" idx="24" hasCustomPrompt="1"/>
          </p:nvPr>
        </p:nvSpPr>
        <p:spPr>
          <a:xfrm>
            <a:off x="6135188" y="4524302"/>
            <a:ext cx="1340919" cy="1340920"/>
          </a:xfrm>
          <a:prstGeom prst="rect">
            <a:avLst/>
          </a:prstGeom>
        </p:spPr>
        <p:txBody>
          <a:bodyPr/>
          <a:lstStyle>
            <a:lvl1pPr marL="0" indent="0" rtl="0">
              <a:buNone/>
              <a:defRPr/>
            </a:lvl1pPr>
          </a:lstStyle>
          <a:p>
            <a:r>
              <a:rPr lang="en-US" dirty="0"/>
              <a:t> </a:t>
            </a:r>
          </a:p>
        </p:txBody>
      </p:sp>
      <p:sp>
        <p:nvSpPr>
          <p:cNvPr id="32" name="Picture Placeholder 15"/>
          <p:cNvSpPr>
            <a:spLocks noGrp="1"/>
          </p:cNvSpPr>
          <p:nvPr>
            <p:ph type="pic" sz="quarter" idx="25" hasCustomPrompt="1"/>
          </p:nvPr>
        </p:nvSpPr>
        <p:spPr>
          <a:xfrm>
            <a:off x="7524722" y="4524302"/>
            <a:ext cx="1340919" cy="1340920"/>
          </a:xfrm>
          <a:prstGeom prst="rect">
            <a:avLst/>
          </a:prstGeom>
        </p:spPr>
        <p:txBody>
          <a:bodyPr/>
          <a:lstStyle>
            <a:lvl1pPr marL="0" indent="0" rtl="0">
              <a:buNone/>
              <a:defRPr/>
            </a:lvl1pPr>
          </a:lstStyle>
          <a:p>
            <a:r>
              <a:rPr lang="en-US" dirty="0"/>
              <a:t> </a:t>
            </a:r>
          </a:p>
        </p:txBody>
      </p:sp>
      <p:sp>
        <p:nvSpPr>
          <p:cNvPr id="33" name="Picture Placeholder 15"/>
          <p:cNvSpPr>
            <a:spLocks noGrp="1"/>
          </p:cNvSpPr>
          <p:nvPr>
            <p:ph type="pic" sz="quarter" idx="26" hasCustomPrompt="1"/>
          </p:nvPr>
        </p:nvSpPr>
        <p:spPr>
          <a:xfrm>
            <a:off x="8914253" y="4524302"/>
            <a:ext cx="1340919" cy="1340920"/>
          </a:xfrm>
          <a:prstGeom prst="rect">
            <a:avLst/>
          </a:prstGeom>
        </p:spPr>
        <p:txBody>
          <a:bodyPr/>
          <a:lstStyle>
            <a:lvl1pPr marL="0" indent="0" rtl="0">
              <a:buNone/>
              <a:defRPr/>
            </a:lvl1pPr>
          </a:lstStyle>
          <a:p>
            <a:r>
              <a:rPr lang="en-US" dirty="0"/>
              <a:t> </a:t>
            </a:r>
          </a:p>
        </p:txBody>
      </p:sp>
      <p:sp>
        <p:nvSpPr>
          <p:cNvPr id="34" name="Picture Placeholder 15"/>
          <p:cNvSpPr>
            <a:spLocks noGrp="1"/>
          </p:cNvSpPr>
          <p:nvPr>
            <p:ph type="pic" sz="quarter" idx="27" hasCustomPrompt="1"/>
          </p:nvPr>
        </p:nvSpPr>
        <p:spPr>
          <a:xfrm>
            <a:off x="10303787" y="4524302"/>
            <a:ext cx="1340919" cy="1340920"/>
          </a:xfrm>
          <a:prstGeom prst="rect">
            <a:avLst/>
          </a:prstGeom>
        </p:spPr>
        <p:txBody>
          <a:bodyPr/>
          <a:lstStyle>
            <a:lvl1pPr marL="0" indent="0" rtl="0">
              <a:buNone/>
              <a:defRPr/>
            </a:lvl1pPr>
          </a:lstStyle>
          <a:p>
            <a:r>
              <a:rPr lang="en-US" dirty="0"/>
              <a:t> </a:t>
            </a:r>
          </a:p>
        </p:txBody>
      </p:sp>
      <p:sp>
        <p:nvSpPr>
          <p:cNvPr id="35" name="Title 1"/>
          <p:cNvSpPr>
            <a:spLocks noGrp="1"/>
          </p:cNvSpPr>
          <p:nvPr>
            <p:ph type="title" hasCustomPrompt="1"/>
          </p:nvPr>
        </p:nvSpPr>
        <p:spPr>
          <a:xfrm>
            <a:off x="1197070" y="653014"/>
            <a:ext cx="9797859" cy="431020"/>
          </a:xfrm>
          <a:prstGeom prst="rect">
            <a:avLst/>
          </a:prstGeom>
        </p:spPr>
        <p:txBody>
          <a:bodyPr/>
          <a:lstStyle>
            <a:lvl1pPr algn="ctr">
              <a:defRPr sz="3800" b="0" i="0" kern="0" spc="-50" baseline="0">
                <a:solidFill>
                  <a:schemeClr val="tx1"/>
                </a:solidFill>
                <a:latin typeface="Lato Black" panose="020F0A02020204030203" pitchFamily="34" charset="0"/>
                <a:ea typeface="Lato Black" panose="020F0A02020204030203" pitchFamily="34" charset="0"/>
                <a:cs typeface="Lato Black" panose="020F0A02020204030203" pitchFamily="34" charset="0"/>
              </a:defRPr>
            </a:lvl1pPr>
          </a:lstStyle>
          <a:p>
            <a:r>
              <a:rPr lang="en-US" dirty="0"/>
              <a:t>MAIN TITLE GOES HERE</a:t>
            </a:r>
          </a:p>
        </p:txBody>
      </p:sp>
      <p:sp>
        <p:nvSpPr>
          <p:cNvPr id="36" name="Text Placeholder 9"/>
          <p:cNvSpPr>
            <a:spLocks noGrp="1"/>
          </p:cNvSpPr>
          <p:nvPr>
            <p:ph type="body" sz="quarter" idx="28" hasCustomPrompt="1"/>
          </p:nvPr>
        </p:nvSpPr>
        <p:spPr>
          <a:xfrm>
            <a:off x="1197071" y="1185635"/>
            <a:ext cx="9797858" cy="338138"/>
          </a:xfrm>
          <a:prstGeom prst="rect">
            <a:avLst/>
          </a:prstGeom>
        </p:spPr>
        <p:txBody>
          <a:bodyPr/>
          <a:lstStyle>
            <a:lvl1pPr marL="0" indent="0" algn="ctr">
              <a:buNone/>
              <a:defRPr sz="1400" b="0" i="0">
                <a:solidFill>
                  <a:schemeClr val="tx1">
                    <a:lumMod val="60000"/>
                    <a:lumOff val="40000"/>
                  </a:schemeClr>
                </a:solidFill>
                <a:latin typeface="Lato" panose="020F0502020204030203" pitchFamily="34" charset="0"/>
                <a:ea typeface="Lato" panose="020F0502020204030203" pitchFamily="34" charset="0"/>
                <a:cs typeface="Lato" panose="020F0502020204030203" pitchFamily="34" charset="0"/>
              </a:defRPr>
            </a:lvl1pPr>
          </a:lstStyle>
          <a:p>
            <a:pPr lvl="0"/>
            <a:r>
              <a:rPr lang="de-DE" dirty="0"/>
              <a:t>Subtitle Goes Here. Lorem Ipsum Dolor Sit Amet, A Gravida Quis Wisi Elit Diam Sit Donec Libero.</a:t>
            </a:r>
            <a:endParaRPr lang="en-US" dirty="0"/>
          </a:p>
        </p:txBody>
      </p:sp>
    </p:spTree>
    <p:extLst>
      <p:ext uri="{BB962C8B-B14F-4D97-AF65-F5344CB8AC3E}">
        <p14:creationId xmlns:p14="http://schemas.microsoft.com/office/powerpoint/2010/main" val="213198006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153_Custom Layout">
    <p:spTree>
      <p:nvGrpSpPr>
        <p:cNvPr id="1" name=""/>
        <p:cNvGrpSpPr/>
        <p:nvPr/>
      </p:nvGrpSpPr>
      <p:grpSpPr>
        <a:xfrm>
          <a:off x="0" y="0"/>
          <a:ext cx="0" cy="0"/>
          <a:chOff x="0" y="0"/>
          <a:chExt cx="0" cy="0"/>
        </a:xfrm>
      </p:grpSpPr>
      <p:sp>
        <p:nvSpPr>
          <p:cNvPr id="8" name="Picture Placeholder 7"/>
          <p:cNvSpPr>
            <a:spLocks noGrp="1"/>
          </p:cNvSpPr>
          <p:nvPr>
            <p:ph type="pic" sz="quarter" idx="10"/>
          </p:nvPr>
        </p:nvSpPr>
        <p:spPr>
          <a:xfrm>
            <a:off x="3047998" y="1"/>
            <a:ext cx="3048000" cy="3428998"/>
          </a:xfrm>
          <a:prstGeom prst="rect">
            <a:avLst/>
          </a:prstGeom>
        </p:spPr>
        <p:txBody>
          <a:bodyPr/>
          <a:lstStyle/>
          <a:p>
            <a:endParaRPr lang="en-US"/>
          </a:p>
        </p:txBody>
      </p:sp>
      <p:sp>
        <p:nvSpPr>
          <p:cNvPr id="9" name="Picture Placeholder 7"/>
          <p:cNvSpPr>
            <a:spLocks noGrp="1"/>
          </p:cNvSpPr>
          <p:nvPr>
            <p:ph type="pic" sz="quarter" idx="11"/>
          </p:nvPr>
        </p:nvSpPr>
        <p:spPr>
          <a:xfrm>
            <a:off x="0" y="3429002"/>
            <a:ext cx="3048000" cy="3428998"/>
          </a:xfrm>
          <a:prstGeom prst="rect">
            <a:avLst/>
          </a:prstGeom>
        </p:spPr>
        <p:txBody>
          <a:bodyPr/>
          <a:lstStyle/>
          <a:p>
            <a:endParaRPr lang="en-US"/>
          </a:p>
        </p:txBody>
      </p:sp>
      <p:sp>
        <p:nvSpPr>
          <p:cNvPr id="10" name="Picture Placeholder 7"/>
          <p:cNvSpPr>
            <a:spLocks noGrp="1"/>
          </p:cNvSpPr>
          <p:nvPr>
            <p:ph type="pic" sz="quarter" idx="12"/>
          </p:nvPr>
        </p:nvSpPr>
        <p:spPr>
          <a:xfrm>
            <a:off x="9144000" y="1"/>
            <a:ext cx="3048000" cy="3428998"/>
          </a:xfrm>
          <a:prstGeom prst="rect">
            <a:avLst/>
          </a:prstGeom>
        </p:spPr>
        <p:txBody>
          <a:bodyPr/>
          <a:lstStyle>
            <a:lvl1pPr rtl="0">
              <a:defRPr/>
            </a:lvl1pPr>
          </a:lstStyle>
          <a:p>
            <a:endParaRPr lang="en-US"/>
          </a:p>
        </p:txBody>
      </p:sp>
      <p:sp>
        <p:nvSpPr>
          <p:cNvPr id="11" name="Picture Placeholder 7"/>
          <p:cNvSpPr>
            <a:spLocks noGrp="1"/>
          </p:cNvSpPr>
          <p:nvPr>
            <p:ph type="pic" sz="quarter" idx="13"/>
          </p:nvPr>
        </p:nvSpPr>
        <p:spPr>
          <a:xfrm>
            <a:off x="6095999" y="3429002"/>
            <a:ext cx="3048000" cy="3428998"/>
          </a:xfrm>
          <a:prstGeom prst="rect">
            <a:avLst/>
          </a:prstGeom>
        </p:spPr>
        <p:txBody>
          <a:bodyPr/>
          <a:lstStyle>
            <a:lvl1pPr rtl="0">
              <a:defRPr/>
            </a:lvl1pPr>
          </a:lstStyle>
          <a:p>
            <a:endParaRPr lang="en-US"/>
          </a:p>
        </p:txBody>
      </p:sp>
    </p:spTree>
    <p:extLst>
      <p:ext uri="{BB962C8B-B14F-4D97-AF65-F5344CB8AC3E}">
        <p14:creationId xmlns:p14="http://schemas.microsoft.com/office/powerpoint/2010/main" val="244143241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154_Custom Layou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6114234" y="1841864"/>
            <a:ext cx="5488032" cy="3749039"/>
          </a:xfrm>
          <a:prstGeom prst="rect">
            <a:avLst/>
          </a:prstGeom>
        </p:spPr>
        <p:txBody>
          <a:bodyPr/>
          <a:lstStyle/>
          <a:p>
            <a:endParaRPr lang="en-US"/>
          </a:p>
        </p:txBody>
      </p:sp>
      <p:sp>
        <p:nvSpPr>
          <p:cNvPr id="6" name="Title 1"/>
          <p:cNvSpPr>
            <a:spLocks noGrp="1"/>
          </p:cNvSpPr>
          <p:nvPr>
            <p:ph type="title" hasCustomPrompt="1"/>
          </p:nvPr>
        </p:nvSpPr>
        <p:spPr>
          <a:xfrm>
            <a:off x="1197070" y="653014"/>
            <a:ext cx="9797859" cy="431020"/>
          </a:xfrm>
          <a:prstGeom prst="rect">
            <a:avLst/>
          </a:prstGeom>
        </p:spPr>
        <p:txBody>
          <a:bodyPr/>
          <a:lstStyle>
            <a:lvl1pPr algn="ctr">
              <a:defRPr sz="3800" b="0" i="0" kern="0" spc="-50" baseline="0">
                <a:solidFill>
                  <a:schemeClr val="tx1"/>
                </a:solidFill>
                <a:latin typeface="Lato Black" panose="020F0A02020204030203" pitchFamily="34" charset="0"/>
                <a:ea typeface="Lato Black" panose="020F0A02020204030203" pitchFamily="34" charset="0"/>
                <a:cs typeface="Lato Black" panose="020F0A02020204030203" pitchFamily="34" charset="0"/>
              </a:defRPr>
            </a:lvl1pPr>
          </a:lstStyle>
          <a:p>
            <a:r>
              <a:rPr lang="en-US" dirty="0"/>
              <a:t>MAIN TITLE GOES HERE</a:t>
            </a:r>
          </a:p>
        </p:txBody>
      </p:sp>
      <p:sp>
        <p:nvSpPr>
          <p:cNvPr id="7" name="Text Placeholder 9"/>
          <p:cNvSpPr>
            <a:spLocks noGrp="1"/>
          </p:cNvSpPr>
          <p:nvPr>
            <p:ph type="body" sz="quarter" idx="28" hasCustomPrompt="1"/>
          </p:nvPr>
        </p:nvSpPr>
        <p:spPr>
          <a:xfrm>
            <a:off x="1197071" y="1185635"/>
            <a:ext cx="9797858" cy="338138"/>
          </a:xfrm>
          <a:prstGeom prst="rect">
            <a:avLst/>
          </a:prstGeom>
        </p:spPr>
        <p:txBody>
          <a:bodyPr/>
          <a:lstStyle>
            <a:lvl1pPr marL="0" indent="0" algn="ctr">
              <a:buNone/>
              <a:defRPr sz="1400" b="0" i="0">
                <a:solidFill>
                  <a:schemeClr val="tx1">
                    <a:lumMod val="60000"/>
                    <a:lumOff val="40000"/>
                  </a:schemeClr>
                </a:solidFill>
                <a:latin typeface="Lato" panose="020F0502020204030203" pitchFamily="34" charset="0"/>
                <a:ea typeface="Lato" panose="020F0502020204030203" pitchFamily="34" charset="0"/>
                <a:cs typeface="Lato" panose="020F0502020204030203" pitchFamily="34" charset="0"/>
              </a:defRPr>
            </a:lvl1pPr>
          </a:lstStyle>
          <a:p>
            <a:pPr lvl="0"/>
            <a:r>
              <a:rPr lang="de-DE" dirty="0"/>
              <a:t>Subtitle Goes Here. Lorem Ipsum Dolor Sit Amet, A Gravida Quis Wisi Elit Diam Sit Donec Libero.</a:t>
            </a:r>
            <a:endParaRPr lang="en-US" dirty="0"/>
          </a:p>
        </p:txBody>
      </p:sp>
    </p:spTree>
    <p:extLst>
      <p:ext uri="{BB962C8B-B14F-4D97-AF65-F5344CB8AC3E}">
        <p14:creationId xmlns:p14="http://schemas.microsoft.com/office/powerpoint/2010/main" val="79189236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155_Custom Layout">
    <p:spTree>
      <p:nvGrpSpPr>
        <p:cNvPr id="1" name=""/>
        <p:cNvGrpSpPr/>
        <p:nvPr/>
      </p:nvGrpSpPr>
      <p:grpSpPr>
        <a:xfrm>
          <a:off x="0" y="0"/>
          <a:ext cx="0" cy="0"/>
          <a:chOff x="0" y="0"/>
          <a:chExt cx="0" cy="0"/>
        </a:xfrm>
      </p:grpSpPr>
      <p:sp>
        <p:nvSpPr>
          <p:cNvPr id="7" name="Picture Placeholder 6"/>
          <p:cNvSpPr>
            <a:spLocks noGrp="1"/>
          </p:cNvSpPr>
          <p:nvPr>
            <p:ph type="pic" sz="quarter" idx="29"/>
          </p:nvPr>
        </p:nvSpPr>
        <p:spPr>
          <a:xfrm>
            <a:off x="0" y="1729544"/>
            <a:ext cx="12192000" cy="4391888"/>
          </a:xfrm>
          <a:prstGeom prst="rect">
            <a:avLst/>
          </a:prstGeom>
        </p:spPr>
        <p:txBody>
          <a:bodyPr/>
          <a:lstStyle/>
          <a:p>
            <a:endParaRPr lang="en-US"/>
          </a:p>
        </p:txBody>
      </p:sp>
      <p:sp>
        <p:nvSpPr>
          <p:cNvPr id="4" name="Title 1"/>
          <p:cNvSpPr>
            <a:spLocks noGrp="1"/>
          </p:cNvSpPr>
          <p:nvPr>
            <p:ph type="title" hasCustomPrompt="1"/>
          </p:nvPr>
        </p:nvSpPr>
        <p:spPr>
          <a:xfrm>
            <a:off x="1197070" y="653014"/>
            <a:ext cx="9797859" cy="431020"/>
          </a:xfrm>
          <a:prstGeom prst="rect">
            <a:avLst/>
          </a:prstGeom>
        </p:spPr>
        <p:txBody>
          <a:bodyPr/>
          <a:lstStyle>
            <a:lvl1pPr algn="ctr">
              <a:defRPr sz="3800" b="0" i="0" kern="0" spc="-50" baseline="0">
                <a:solidFill>
                  <a:schemeClr val="tx1"/>
                </a:solidFill>
                <a:latin typeface="Lato Black" panose="020F0A02020204030203" pitchFamily="34" charset="0"/>
                <a:ea typeface="Lato Black" panose="020F0A02020204030203" pitchFamily="34" charset="0"/>
                <a:cs typeface="Lato Black" panose="020F0A02020204030203" pitchFamily="34" charset="0"/>
              </a:defRPr>
            </a:lvl1pPr>
          </a:lstStyle>
          <a:p>
            <a:r>
              <a:rPr lang="en-US" dirty="0"/>
              <a:t>MAIN TITLE GOES HERE</a:t>
            </a:r>
          </a:p>
        </p:txBody>
      </p:sp>
      <p:sp>
        <p:nvSpPr>
          <p:cNvPr id="5" name="Text Placeholder 9"/>
          <p:cNvSpPr>
            <a:spLocks noGrp="1"/>
          </p:cNvSpPr>
          <p:nvPr>
            <p:ph type="body" sz="quarter" idx="28" hasCustomPrompt="1"/>
          </p:nvPr>
        </p:nvSpPr>
        <p:spPr>
          <a:xfrm>
            <a:off x="1197071" y="1185635"/>
            <a:ext cx="9797858" cy="338138"/>
          </a:xfrm>
          <a:prstGeom prst="rect">
            <a:avLst/>
          </a:prstGeom>
        </p:spPr>
        <p:txBody>
          <a:bodyPr/>
          <a:lstStyle>
            <a:lvl1pPr marL="0" indent="0" algn="ctr">
              <a:buNone/>
              <a:defRPr sz="1400" b="0" i="0">
                <a:solidFill>
                  <a:schemeClr val="tx1">
                    <a:lumMod val="60000"/>
                    <a:lumOff val="40000"/>
                  </a:schemeClr>
                </a:solidFill>
                <a:latin typeface="Lato" panose="020F0502020204030203" pitchFamily="34" charset="0"/>
                <a:ea typeface="Lato" panose="020F0502020204030203" pitchFamily="34" charset="0"/>
                <a:cs typeface="Lato" panose="020F0502020204030203" pitchFamily="34" charset="0"/>
              </a:defRPr>
            </a:lvl1pPr>
          </a:lstStyle>
          <a:p>
            <a:pPr lvl="0"/>
            <a:r>
              <a:rPr lang="de-DE" dirty="0"/>
              <a:t>Subtitle Goes Here. Lorem Ipsum Dolor Sit Amet, A Gravida Quis Wisi Elit Diam Sit Donec Libero.</a:t>
            </a:r>
            <a:endParaRPr lang="en-US" dirty="0"/>
          </a:p>
        </p:txBody>
      </p:sp>
    </p:spTree>
    <p:extLst>
      <p:ext uri="{BB962C8B-B14F-4D97-AF65-F5344CB8AC3E}">
        <p14:creationId xmlns:p14="http://schemas.microsoft.com/office/powerpoint/2010/main" val="347110212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156_Custom Layou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750626" y="1719616"/>
            <a:ext cx="5595583" cy="4449171"/>
          </a:xfrm>
          <a:prstGeom prst="rect">
            <a:avLst/>
          </a:prstGeom>
        </p:spPr>
        <p:txBody>
          <a:bodyPr/>
          <a:lstStyle/>
          <a:p>
            <a:endParaRPr lang="en-US"/>
          </a:p>
        </p:txBody>
      </p:sp>
      <p:sp>
        <p:nvSpPr>
          <p:cNvPr id="6" name="Title 1"/>
          <p:cNvSpPr>
            <a:spLocks noGrp="1"/>
          </p:cNvSpPr>
          <p:nvPr>
            <p:ph type="title" hasCustomPrompt="1"/>
          </p:nvPr>
        </p:nvSpPr>
        <p:spPr>
          <a:xfrm>
            <a:off x="1197070" y="653014"/>
            <a:ext cx="9797859" cy="431020"/>
          </a:xfrm>
          <a:prstGeom prst="rect">
            <a:avLst/>
          </a:prstGeom>
        </p:spPr>
        <p:txBody>
          <a:bodyPr/>
          <a:lstStyle>
            <a:lvl1pPr algn="ctr">
              <a:defRPr sz="3800" b="0" i="0" kern="0" spc="-50" baseline="0">
                <a:solidFill>
                  <a:schemeClr val="tx1"/>
                </a:solidFill>
                <a:latin typeface="Lato Black" panose="020F0A02020204030203" pitchFamily="34" charset="0"/>
                <a:ea typeface="Lato Black" panose="020F0A02020204030203" pitchFamily="34" charset="0"/>
                <a:cs typeface="Lato Black" panose="020F0A02020204030203" pitchFamily="34" charset="0"/>
              </a:defRPr>
            </a:lvl1pPr>
          </a:lstStyle>
          <a:p>
            <a:r>
              <a:rPr lang="en-US" dirty="0"/>
              <a:t>MAIN TITLE GOES HERE</a:t>
            </a:r>
          </a:p>
        </p:txBody>
      </p:sp>
      <p:sp>
        <p:nvSpPr>
          <p:cNvPr id="7" name="Text Placeholder 9"/>
          <p:cNvSpPr>
            <a:spLocks noGrp="1"/>
          </p:cNvSpPr>
          <p:nvPr>
            <p:ph type="body" sz="quarter" idx="28" hasCustomPrompt="1"/>
          </p:nvPr>
        </p:nvSpPr>
        <p:spPr>
          <a:xfrm>
            <a:off x="1197071" y="1185635"/>
            <a:ext cx="9797858" cy="338138"/>
          </a:xfrm>
          <a:prstGeom prst="rect">
            <a:avLst/>
          </a:prstGeom>
        </p:spPr>
        <p:txBody>
          <a:bodyPr/>
          <a:lstStyle>
            <a:lvl1pPr marL="0" indent="0" algn="ctr">
              <a:buNone/>
              <a:defRPr sz="1400" b="0" i="0">
                <a:solidFill>
                  <a:schemeClr val="tx1">
                    <a:lumMod val="60000"/>
                    <a:lumOff val="40000"/>
                  </a:schemeClr>
                </a:solidFill>
                <a:latin typeface="Lato" panose="020F0502020204030203" pitchFamily="34" charset="0"/>
                <a:ea typeface="Lato" panose="020F0502020204030203" pitchFamily="34" charset="0"/>
                <a:cs typeface="Lato" panose="020F0502020204030203" pitchFamily="34" charset="0"/>
              </a:defRPr>
            </a:lvl1pPr>
          </a:lstStyle>
          <a:p>
            <a:pPr lvl="0"/>
            <a:r>
              <a:rPr lang="de-DE" dirty="0"/>
              <a:t>Subtitle Goes Here. Lorem Ipsum Dolor Sit Amet, A Gravida Quis Wisi Elit Diam Sit Donec Libero.</a:t>
            </a:r>
            <a:endParaRPr lang="en-US" dirty="0"/>
          </a:p>
        </p:txBody>
      </p:sp>
    </p:spTree>
    <p:extLst>
      <p:ext uri="{BB962C8B-B14F-4D97-AF65-F5344CB8AC3E}">
        <p14:creationId xmlns:p14="http://schemas.microsoft.com/office/powerpoint/2010/main" val="314813858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157_Custom Layout">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750627" y="1678675"/>
            <a:ext cx="2345652" cy="3306169"/>
          </a:xfrm>
          <a:prstGeom prst="rect">
            <a:avLst/>
          </a:prstGeom>
        </p:spPr>
        <p:txBody>
          <a:bodyPr/>
          <a:lstStyle/>
          <a:p>
            <a:endParaRPr lang="en-US"/>
          </a:p>
        </p:txBody>
      </p:sp>
      <p:sp>
        <p:nvSpPr>
          <p:cNvPr id="8" name="Picture Placeholder 6"/>
          <p:cNvSpPr>
            <a:spLocks noGrp="1"/>
          </p:cNvSpPr>
          <p:nvPr>
            <p:ph type="pic" sz="quarter" idx="11"/>
          </p:nvPr>
        </p:nvSpPr>
        <p:spPr>
          <a:xfrm>
            <a:off x="3162543" y="1678675"/>
            <a:ext cx="2345652" cy="3306169"/>
          </a:xfrm>
          <a:prstGeom prst="rect">
            <a:avLst/>
          </a:prstGeom>
        </p:spPr>
        <p:txBody>
          <a:bodyPr/>
          <a:lstStyle/>
          <a:p>
            <a:endParaRPr lang="en-US"/>
          </a:p>
        </p:txBody>
      </p:sp>
      <p:sp>
        <p:nvSpPr>
          <p:cNvPr id="9" name="Picture Placeholder 6"/>
          <p:cNvSpPr>
            <a:spLocks noGrp="1"/>
          </p:cNvSpPr>
          <p:nvPr>
            <p:ph type="pic" sz="quarter" idx="12"/>
          </p:nvPr>
        </p:nvSpPr>
        <p:spPr>
          <a:xfrm>
            <a:off x="5574459" y="1678675"/>
            <a:ext cx="2345652" cy="3306169"/>
          </a:xfrm>
          <a:prstGeom prst="rect">
            <a:avLst/>
          </a:prstGeom>
        </p:spPr>
        <p:txBody>
          <a:bodyPr/>
          <a:lstStyle/>
          <a:p>
            <a:endParaRPr lang="en-US"/>
          </a:p>
        </p:txBody>
      </p:sp>
      <p:sp>
        <p:nvSpPr>
          <p:cNvPr id="10" name="Title 1"/>
          <p:cNvSpPr>
            <a:spLocks noGrp="1"/>
          </p:cNvSpPr>
          <p:nvPr>
            <p:ph type="title" hasCustomPrompt="1"/>
          </p:nvPr>
        </p:nvSpPr>
        <p:spPr>
          <a:xfrm>
            <a:off x="1197070" y="653014"/>
            <a:ext cx="9797859" cy="431020"/>
          </a:xfrm>
          <a:prstGeom prst="rect">
            <a:avLst/>
          </a:prstGeom>
        </p:spPr>
        <p:txBody>
          <a:bodyPr/>
          <a:lstStyle>
            <a:lvl1pPr algn="ctr">
              <a:defRPr sz="3800" b="0" i="0" kern="0" spc="-50" baseline="0">
                <a:solidFill>
                  <a:schemeClr val="tx1"/>
                </a:solidFill>
                <a:latin typeface="Lato Black" panose="020F0A02020204030203" pitchFamily="34" charset="0"/>
                <a:ea typeface="Lato Black" panose="020F0A02020204030203" pitchFamily="34" charset="0"/>
                <a:cs typeface="Lato Black" panose="020F0A02020204030203" pitchFamily="34" charset="0"/>
              </a:defRPr>
            </a:lvl1pPr>
          </a:lstStyle>
          <a:p>
            <a:r>
              <a:rPr lang="en-US" dirty="0"/>
              <a:t>MAIN TITLE GOES HERE</a:t>
            </a:r>
          </a:p>
        </p:txBody>
      </p:sp>
      <p:sp>
        <p:nvSpPr>
          <p:cNvPr id="11" name="Text Placeholder 9"/>
          <p:cNvSpPr>
            <a:spLocks noGrp="1"/>
          </p:cNvSpPr>
          <p:nvPr>
            <p:ph type="body" sz="quarter" idx="28" hasCustomPrompt="1"/>
          </p:nvPr>
        </p:nvSpPr>
        <p:spPr>
          <a:xfrm>
            <a:off x="1197071" y="1185635"/>
            <a:ext cx="9797858" cy="338138"/>
          </a:xfrm>
          <a:prstGeom prst="rect">
            <a:avLst/>
          </a:prstGeom>
        </p:spPr>
        <p:txBody>
          <a:bodyPr/>
          <a:lstStyle>
            <a:lvl1pPr marL="0" indent="0" algn="ctr">
              <a:buNone/>
              <a:defRPr sz="1400" b="0" i="0">
                <a:solidFill>
                  <a:schemeClr val="tx1">
                    <a:lumMod val="60000"/>
                    <a:lumOff val="40000"/>
                  </a:schemeClr>
                </a:solidFill>
                <a:latin typeface="Lato" panose="020F0502020204030203" pitchFamily="34" charset="0"/>
                <a:ea typeface="Lato" panose="020F0502020204030203" pitchFamily="34" charset="0"/>
                <a:cs typeface="Lato" panose="020F0502020204030203" pitchFamily="34" charset="0"/>
              </a:defRPr>
            </a:lvl1pPr>
          </a:lstStyle>
          <a:p>
            <a:pPr lvl="0"/>
            <a:r>
              <a:rPr lang="de-DE" dirty="0"/>
              <a:t>Subtitle Goes Here. Lorem Ipsum Dolor Sit Amet, A Gravida Quis Wisi Elit Diam Sit Donec Libero.</a:t>
            </a:r>
            <a:endParaRPr lang="en-US" dirty="0"/>
          </a:p>
        </p:txBody>
      </p:sp>
    </p:spTree>
    <p:extLst>
      <p:ext uri="{BB962C8B-B14F-4D97-AF65-F5344CB8AC3E}">
        <p14:creationId xmlns:p14="http://schemas.microsoft.com/office/powerpoint/2010/main" val="71397841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158_Custom Layou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0"/>
            <a:ext cx="12192000" cy="4006269"/>
          </a:xfrm>
          <a:prstGeom prst="rect">
            <a:avLst/>
          </a:prstGeom>
        </p:spPr>
        <p:txBody>
          <a:bodyPr/>
          <a:lstStyle/>
          <a:p>
            <a:endParaRPr lang="en-US"/>
          </a:p>
        </p:txBody>
      </p:sp>
    </p:spTree>
    <p:extLst>
      <p:ext uri="{BB962C8B-B14F-4D97-AF65-F5344CB8AC3E}">
        <p14:creationId xmlns:p14="http://schemas.microsoft.com/office/powerpoint/2010/main" val="87937838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159_Custom Layout">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a:xfrm>
            <a:off x="2329258" y="2182403"/>
            <a:ext cx="2020824" cy="2020824"/>
          </a:xfrm>
          <a:prstGeom prst="ellipse">
            <a:avLst/>
          </a:prstGeom>
        </p:spPr>
        <p:txBody>
          <a:bodyPr/>
          <a:lstStyle>
            <a:lvl1pPr marL="0" indent="0">
              <a:buNone/>
              <a:defRPr/>
            </a:lvl1pPr>
          </a:lstStyle>
          <a:p>
            <a:r>
              <a:rPr lang="en-US" dirty="0"/>
              <a:t> </a:t>
            </a:r>
          </a:p>
        </p:txBody>
      </p:sp>
      <p:sp>
        <p:nvSpPr>
          <p:cNvPr id="6" name="Title 1"/>
          <p:cNvSpPr>
            <a:spLocks noGrp="1"/>
          </p:cNvSpPr>
          <p:nvPr>
            <p:ph type="title" hasCustomPrompt="1"/>
          </p:nvPr>
        </p:nvSpPr>
        <p:spPr>
          <a:xfrm>
            <a:off x="1197070" y="653014"/>
            <a:ext cx="9797859" cy="431020"/>
          </a:xfrm>
          <a:prstGeom prst="rect">
            <a:avLst/>
          </a:prstGeom>
        </p:spPr>
        <p:txBody>
          <a:bodyPr/>
          <a:lstStyle>
            <a:lvl1pPr algn="ctr">
              <a:defRPr sz="3800" b="0" i="0" kern="0" spc="-50" baseline="0">
                <a:solidFill>
                  <a:schemeClr val="tx1"/>
                </a:solidFill>
                <a:latin typeface="Lato Black" panose="020F0A02020204030203" pitchFamily="34" charset="0"/>
                <a:ea typeface="Lato Black" panose="020F0A02020204030203" pitchFamily="34" charset="0"/>
                <a:cs typeface="Lato Black" panose="020F0A02020204030203" pitchFamily="34" charset="0"/>
              </a:defRPr>
            </a:lvl1pPr>
          </a:lstStyle>
          <a:p>
            <a:r>
              <a:rPr lang="en-US" dirty="0"/>
              <a:t>MAIN TITLE GOES HERE</a:t>
            </a:r>
          </a:p>
        </p:txBody>
      </p:sp>
      <p:sp>
        <p:nvSpPr>
          <p:cNvPr id="7" name="Text Placeholder 9"/>
          <p:cNvSpPr>
            <a:spLocks noGrp="1"/>
          </p:cNvSpPr>
          <p:nvPr>
            <p:ph type="body" sz="quarter" idx="28" hasCustomPrompt="1"/>
          </p:nvPr>
        </p:nvSpPr>
        <p:spPr>
          <a:xfrm>
            <a:off x="1197071" y="1185635"/>
            <a:ext cx="9797858" cy="338138"/>
          </a:xfrm>
          <a:prstGeom prst="rect">
            <a:avLst/>
          </a:prstGeom>
        </p:spPr>
        <p:txBody>
          <a:bodyPr/>
          <a:lstStyle>
            <a:lvl1pPr marL="0" indent="0" algn="ctr">
              <a:buNone/>
              <a:defRPr sz="1400" b="0" i="0">
                <a:solidFill>
                  <a:schemeClr val="tx1">
                    <a:lumMod val="60000"/>
                    <a:lumOff val="40000"/>
                  </a:schemeClr>
                </a:solidFill>
                <a:latin typeface="Lato" panose="020F0502020204030203" pitchFamily="34" charset="0"/>
                <a:ea typeface="Lato" panose="020F0502020204030203" pitchFamily="34" charset="0"/>
                <a:cs typeface="Lato" panose="020F0502020204030203" pitchFamily="34" charset="0"/>
              </a:defRPr>
            </a:lvl1pPr>
          </a:lstStyle>
          <a:p>
            <a:pPr lvl="0"/>
            <a:r>
              <a:rPr lang="de-DE" dirty="0"/>
              <a:t>Subtitle Goes Here. Lorem Ipsum Dolor Sit Amet, A Gravida Quis Wisi Elit Diam Sit Donec Libero.</a:t>
            </a:r>
            <a:endParaRPr lang="en-US" dirty="0"/>
          </a:p>
        </p:txBody>
      </p:sp>
    </p:spTree>
    <p:extLst>
      <p:ext uri="{BB962C8B-B14F-4D97-AF65-F5344CB8AC3E}">
        <p14:creationId xmlns:p14="http://schemas.microsoft.com/office/powerpoint/2010/main" val="365156251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General Slide">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4857954" y="1131322"/>
            <a:ext cx="5077616" cy="1748356"/>
          </a:xfrm>
          <a:prstGeom prst="rect">
            <a:avLst/>
          </a:prstGeom>
          <a:ln>
            <a:noFill/>
          </a:ln>
        </p:spPr>
        <p:txBody>
          <a:bodyPr/>
          <a:lstStyle>
            <a:lvl1pPr algn="l">
              <a:defRPr sz="3500" b="0" i="0" kern="0" spc="-50" baseline="0">
                <a:solidFill>
                  <a:schemeClr val="tx1"/>
                </a:solidFill>
                <a:latin typeface="Lato Black" panose="020F0A02020204030203" pitchFamily="34" charset="0"/>
                <a:ea typeface="Lato Black" panose="020F0A02020204030203" pitchFamily="34" charset="0"/>
                <a:cs typeface="Lato Black" panose="020F0A02020204030203" pitchFamily="34" charset="0"/>
              </a:defRPr>
            </a:lvl1pPr>
          </a:lstStyle>
          <a:p>
            <a:r>
              <a:rPr lang="en-US" sz="3500" b="1" dirty="0">
                <a:latin typeface="Lato Black" panose="020F0A02020204030203" pitchFamily="34" charset="0"/>
              </a:rPr>
              <a:t>Suitable For All Categories Business And Personal Presentation </a:t>
            </a:r>
            <a:endParaRPr lang="id-ID" sz="3500" b="1" dirty="0">
              <a:latin typeface="Lato Black" panose="020F0A02020204030203" pitchFamily="34" charset="0"/>
            </a:endParaRPr>
          </a:p>
        </p:txBody>
      </p:sp>
      <p:sp>
        <p:nvSpPr>
          <p:cNvPr id="4" name="Picture Placeholder 2"/>
          <p:cNvSpPr>
            <a:spLocks noGrp="1"/>
          </p:cNvSpPr>
          <p:nvPr>
            <p:ph type="pic" sz="quarter" idx="10"/>
          </p:nvPr>
        </p:nvSpPr>
        <p:spPr>
          <a:xfrm>
            <a:off x="0" y="0"/>
            <a:ext cx="4507992" cy="6858000"/>
          </a:xfrm>
          <a:prstGeom prst="rect">
            <a:avLst/>
          </a:prstGeom>
        </p:spPr>
        <p:txBody>
          <a:bodyPr/>
          <a:lstStyle/>
          <a:p>
            <a:endParaRPr lang="en-US" dirty="0"/>
          </a:p>
        </p:txBody>
      </p:sp>
    </p:spTree>
    <p:extLst>
      <p:ext uri="{BB962C8B-B14F-4D97-AF65-F5344CB8AC3E}">
        <p14:creationId xmlns:p14="http://schemas.microsoft.com/office/powerpoint/2010/main" val="370728616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160_Custom Layout">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a:xfrm>
            <a:off x="4324680" y="2321609"/>
            <a:ext cx="1586226" cy="1586226"/>
          </a:xfrm>
          <a:prstGeom prst="ellipse">
            <a:avLst/>
          </a:prstGeom>
        </p:spPr>
        <p:txBody>
          <a:bodyPr/>
          <a:lstStyle>
            <a:lvl1pPr marL="0" indent="0">
              <a:buNone/>
              <a:defRPr/>
            </a:lvl1pPr>
          </a:lstStyle>
          <a:p>
            <a:r>
              <a:rPr lang="en-US" dirty="0"/>
              <a:t> </a:t>
            </a:r>
          </a:p>
        </p:txBody>
      </p:sp>
      <p:sp>
        <p:nvSpPr>
          <p:cNvPr id="6" name="Picture Placeholder 4"/>
          <p:cNvSpPr>
            <a:spLocks noGrp="1"/>
          </p:cNvSpPr>
          <p:nvPr>
            <p:ph type="pic" sz="quarter" idx="11" hasCustomPrompt="1"/>
          </p:nvPr>
        </p:nvSpPr>
        <p:spPr>
          <a:xfrm>
            <a:off x="6272566" y="2321609"/>
            <a:ext cx="1586226" cy="1586226"/>
          </a:xfrm>
          <a:prstGeom prst="ellipse">
            <a:avLst/>
          </a:prstGeom>
        </p:spPr>
        <p:txBody>
          <a:bodyPr/>
          <a:lstStyle>
            <a:lvl1pPr marL="0" indent="0" rtl="0">
              <a:buNone/>
              <a:defRPr/>
            </a:lvl1pPr>
          </a:lstStyle>
          <a:p>
            <a:r>
              <a:rPr lang="en-US" dirty="0"/>
              <a:t> </a:t>
            </a:r>
          </a:p>
        </p:txBody>
      </p:sp>
      <p:sp>
        <p:nvSpPr>
          <p:cNvPr id="7" name="Title 1"/>
          <p:cNvSpPr>
            <a:spLocks noGrp="1"/>
          </p:cNvSpPr>
          <p:nvPr>
            <p:ph type="title" hasCustomPrompt="1"/>
          </p:nvPr>
        </p:nvSpPr>
        <p:spPr>
          <a:xfrm>
            <a:off x="1197070" y="653014"/>
            <a:ext cx="9797859" cy="431020"/>
          </a:xfrm>
          <a:prstGeom prst="rect">
            <a:avLst/>
          </a:prstGeom>
        </p:spPr>
        <p:txBody>
          <a:bodyPr/>
          <a:lstStyle>
            <a:lvl1pPr algn="ctr">
              <a:defRPr sz="3800" b="0" i="0" kern="0" spc="-50" baseline="0">
                <a:solidFill>
                  <a:schemeClr val="tx1"/>
                </a:solidFill>
                <a:latin typeface="Lato Black" panose="020F0A02020204030203" pitchFamily="34" charset="0"/>
                <a:ea typeface="Lato Black" panose="020F0A02020204030203" pitchFamily="34" charset="0"/>
                <a:cs typeface="Lato Black" panose="020F0A02020204030203" pitchFamily="34" charset="0"/>
              </a:defRPr>
            </a:lvl1pPr>
          </a:lstStyle>
          <a:p>
            <a:r>
              <a:rPr lang="en-US" dirty="0"/>
              <a:t>MAIN TITLE GOES HERE</a:t>
            </a:r>
          </a:p>
        </p:txBody>
      </p:sp>
      <p:sp>
        <p:nvSpPr>
          <p:cNvPr id="8" name="Text Placeholder 9"/>
          <p:cNvSpPr>
            <a:spLocks noGrp="1"/>
          </p:cNvSpPr>
          <p:nvPr>
            <p:ph type="body" sz="quarter" idx="28" hasCustomPrompt="1"/>
          </p:nvPr>
        </p:nvSpPr>
        <p:spPr>
          <a:xfrm>
            <a:off x="1197071" y="1185635"/>
            <a:ext cx="9797858" cy="338138"/>
          </a:xfrm>
          <a:prstGeom prst="rect">
            <a:avLst/>
          </a:prstGeom>
        </p:spPr>
        <p:txBody>
          <a:bodyPr/>
          <a:lstStyle>
            <a:lvl1pPr marL="0" indent="0" algn="ctr">
              <a:buNone/>
              <a:defRPr sz="1400" b="0" i="0">
                <a:solidFill>
                  <a:schemeClr val="tx1">
                    <a:lumMod val="60000"/>
                    <a:lumOff val="40000"/>
                  </a:schemeClr>
                </a:solidFill>
                <a:latin typeface="Lato" panose="020F0502020204030203" pitchFamily="34" charset="0"/>
                <a:ea typeface="Lato" panose="020F0502020204030203" pitchFamily="34" charset="0"/>
                <a:cs typeface="Lato" panose="020F0502020204030203" pitchFamily="34" charset="0"/>
              </a:defRPr>
            </a:lvl1pPr>
          </a:lstStyle>
          <a:p>
            <a:pPr lvl="0"/>
            <a:r>
              <a:rPr lang="de-DE" dirty="0"/>
              <a:t>Subtitle Goes Here. Lorem Ipsum Dolor Sit Amet, A Gravida Quis Wisi Elit Diam Sit Donec Libero.</a:t>
            </a:r>
            <a:endParaRPr lang="en-US" dirty="0"/>
          </a:p>
        </p:txBody>
      </p:sp>
    </p:spTree>
    <p:extLst>
      <p:ext uri="{BB962C8B-B14F-4D97-AF65-F5344CB8AC3E}">
        <p14:creationId xmlns:p14="http://schemas.microsoft.com/office/powerpoint/2010/main" val="163645270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161_Custom Layout">
    <p:spTree>
      <p:nvGrpSpPr>
        <p:cNvPr id="1" name=""/>
        <p:cNvGrpSpPr/>
        <p:nvPr/>
      </p:nvGrpSpPr>
      <p:grpSpPr>
        <a:xfrm>
          <a:off x="0" y="0"/>
          <a:ext cx="0" cy="0"/>
          <a:chOff x="0" y="0"/>
          <a:chExt cx="0" cy="0"/>
        </a:xfrm>
      </p:grpSpPr>
      <p:sp>
        <p:nvSpPr>
          <p:cNvPr id="7" name="Picture Placeholder 6"/>
          <p:cNvSpPr>
            <a:spLocks noGrp="1"/>
          </p:cNvSpPr>
          <p:nvPr>
            <p:ph type="pic" sz="quarter" idx="10" hasCustomPrompt="1"/>
          </p:nvPr>
        </p:nvSpPr>
        <p:spPr>
          <a:xfrm>
            <a:off x="1668835" y="1625601"/>
            <a:ext cx="1883664" cy="1883664"/>
          </a:xfrm>
          <a:prstGeom prst="ellipse">
            <a:avLst/>
          </a:prstGeom>
        </p:spPr>
        <p:txBody>
          <a:bodyPr/>
          <a:lstStyle>
            <a:lvl1pPr marL="0" indent="0">
              <a:buNone/>
              <a:defRPr/>
            </a:lvl1pPr>
          </a:lstStyle>
          <a:p>
            <a:r>
              <a:rPr lang="en-US" dirty="0"/>
              <a:t> </a:t>
            </a:r>
          </a:p>
        </p:txBody>
      </p:sp>
      <p:sp>
        <p:nvSpPr>
          <p:cNvPr id="8" name="Picture Placeholder 6"/>
          <p:cNvSpPr>
            <a:spLocks noGrp="1"/>
          </p:cNvSpPr>
          <p:nvPr>
            <p:ph type="pic" sz="quarter" idx="11" hasCustomPrompt="1"/>
          </p:nvPr>
        </p:nvSpPr>
        <p:spPr>
          <a:xfrm>
            <a:off x="5159322" y="1625601"/>
            <a:ext cx="1883664" cy="1883664"/>
          </a:xfrm>
          <a:prstGeom prst="ellipse">
            <a:avLst/>
          </a:prstGeom>
        </p:spPr>
        <p:txBody>
          <a:bodyPr/>
          <a:lstStyle>
            <a:lvl1pPr marL="0" indent="0">
              <a:buNone/>
              <a:defRPr/>
            </a:lvl1pPr>
          </a:lstStyle>
          <a:p>
            <a:r>
              <a:rPr lang="en-US" dirty="0"/>
              <a:t> </a:t>
            </a:r>
          </a:p>
        </p:txBody>
      </p:sp>
      <p:sp>
        <p:nvSpPr>
          <p:cNvPr id="9" name="Picture Placeholder 6"/>
          <p:cNvSpPr>
            <a:spLocks noGrp="1"/>
          </p:cNvSpPr>
          <p:nvPr>
            <p:ph type="pic" sz="quarter" idx="12" hasCustomPrompt="1"/>
          </p:nvPr>
        </p:nvSpPr>
        <p:spPr>
          <a:xfrm>
            <a:off x="8690301" y="1625601"/>
            <a:ext cx="1883664" cy="1883664"/>
          </a:xfrm>
          <a:prstGeom prst="ellipse">
            <a:avLst/>
          </a:prstGeom>
        </p:spPr>
        <p:txBody>
          <a:bodyPr/>
          <a:lstStyle>
            <a:lvl1pPr marL="0" indent="0" rtl="0">
              <a:buNone/>
              <a:defRPr/>
            </a:lvl1pPr>
          </a:lstStyle>
          <a:p>
            <a:r>
              <a:rPr lang="en-US" dirty="0"/>
              <a:t> </a:t>
            </a:r>
          </a:p>
        </p:txBody>
      </p:sp>
      <p:sp>
        <p:nvSpPr>
          <p:cNvPr id="10" name="Title 1"/>
          <p:cNvSpPr>
            <a:spLocks noGrp="1"/>
          </p:cNvSpPr>
          <p:nvPr>
            <p:ph type="title" hasCustomPrompt="1"/>
          </p:nvPr>
        </p:nvSpPr>
        <p:spPr>
          <a:xfrm>
            <a:off x="1197070" y="653014"/>
            <a:ext cx="9797859" cy="431020"/>
          </a:xfrm>
          <a:prstGeom prst="rect">
            <a:avLst/>
          </a:prstGeom>
        </p:spPr>
        <p:txBody>
          <a:bodyPr/>
          <a:lstStyle>
            <a:lvl1pPr algn="ctr">
              <a:defRPr sz="3800" b="0" i="0" kern="0" spc="-50" baseline="0">
                <a:solidFill>
                  <a:schemeClr val="tx1"/>
                </a:solidFill>
                <a:latin typeface="Lato Black" panose="020F0A02020204030203" pitchFamily="34" charset="0"/>
                <a:ea typeface="Lato Black" panose="020F0A02020204030203" pitchFamily="34" charset="0"/>
                <a:cs typeface="Lato Black" panose="020F0A02020204030203" pitchFamily="34" charset="0"/>
              </a:defRPr>
            </a:lvl1pPr>
          </a:lstStyle>
          <a:p>
            <a:r>
              <a:rPr lang="en-US" dirty="0"/>
              <a:t>MAIN TITLE GOES HERE</a:t>
            </a:r>
          </a:p>
        </p:txBody>
      </p:sp>
      <p:sp>
        <p:nvSpPr>
          <p:cNvPr id="11" name="Text Placeholder 9"/>
          <p:cNvSpPr>
            <a:spLocks noGrp="1"/>
          </p:cNvSpPr>
          <p:nvPr>
            <p:ph type="body" sz="quarter" idx="28" hasCustomPrompt="1"/>
          </p:nvPr>
        </p:nvSpPr>
        <p:spPr>
          <a:xfrm>
            <a:off x="1197071" y="1185635"/>
            <a:ext cx="9797858" cy="338138"/>
          </a:xfrm>
          <a:prstGeom prst="rect">
            <a:avLst/>
          </a:prstGeom>
        </p:spPr>
        <p:txBody>
          <a:bodyPr/>
          <a:lstStyle>
            <a:lvl1pPr marL="0" indent="0" algn="ctr">
              <a:buNone/>
              <a:defRPr sz="1400" b="0" i="0">
                <a:solidFill>
                  <a:schemeClr val="tx1">
                    <a:lumMod val="60000"/>
                    <a:lumOff val="40000"/>
                  </a:schemeClr>
                </a:solidFill>
                <a:latin typeface="Lato" panose="020F0502020204030203" pitchFamily="34" charset="0"/>
                <a:ea typeface="Lato" panose="020F0502020204030203" pitchFamily="34" charset="0"/>
                <a:cs typeface="Lato" panose="020F0502020204030203" pitchFamily="34" charset="0"/>
              </a:defRPr>
            </a:lvl1pPr>
          </a:lstStyle>
          <a:p>
            <a:pPr lvl="0"/>
            <a:r>
              <a:rPr lang="de-DE" dirty="0"/>
              <a:t>Subtitle Goes Here. Lorem Ipsum Dolor Sit Amet, A Gravida Quis Wisi Elit Diam Sit Donec Libero.</a:t>
            </a:r>
            <a:endParaRPr lang="en-US" dirty="0"/>
          </a:p>
        </p:txBody>
      </p:sp>
    </p:spTree>
    <p:extLst>
      <p:ext uri="{BB962C8B-B14F-4D97-AF65-F5344CB8AC3E}">
        <p14:creationId xmlns:p14="http://schemas.microsoft.com/office/powerpoint/2010/main" val="310313527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162_Custom Layou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0"/>
            <a:ext cx="6095999" cy="6858000"/>
          </a:xfrm>
          <a:prstGeom prst="rect">
            <a:avLst/>
          </a:prstGeom>
        </p:spPr>
        <p:txBody>
          <a:bodyPr/>
          <a:lstStyle/>
          <a:p>
            <a:endParaRPr lang="en-US"/>
          </a:p>
        </p:txBody>
      </p:sp>
    </p:spTree>
    <p:extLst>
      <p:ext uri="{BB962C8B-B14F-4D97-AF65-F5344CB8AC3E}">
        <p14:creationId xmlns:p14="http://schemas.microsoft.com/office/powerpoint/2010/main" val="17281064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163_Custom Layout">
    <p:spTree>
      <p:nvGrpSpPr>
        <p:cNvPr id="1" name=""/>
        <p:cNvGrpSpPr/>
        <p:nvPr/>
      </p:nvGrpSpPr>
      <p:grpSpPr>
        <a:xfrm>
          <a:off x="0" y="0"/>
          <a:ext cx="0" cy="0"/>
          <a:chOff x="0" y="0"/>
          <a:chExt cx="0" cy="0"/>
        </a:xfrm>
      </p:grpSpPr>
      <p:sp>
        <p:nvSpPr>
          <p:cNvPr id="6" name="Picture Placeholder 5"/>
          <p:cNvSpPr>
            <a:spLocks noGrp="1"/>
          </p:cNvSpPr>
          <p:nvPr>
            <p:ph type="pic" sz="quarter" idx="10" hasCustomPrompt="1"/>
          </p:nvPr>
        </p:nvSpPr>
        <p:spPr>
          <a:xfrm>
            <a:off x="1139190" y="3450173"/>
            <a:ext cx="914400" cy="914400"/>
          </a:xfrm>
          <a:prstGeom prst="ellipse">
            <a:avLst/>
          </a:prstGeom>
        </p:spPr>
        <p:txBody>
          <a:bodyPr/>
          <a:lstStyle>
            <a:lvl1pPr marL="0" indent="0">
              <a:buNone/>
              <a:defRPr/>
            </a:lvl1pPr>
          </a:lstStyle>
          <a:p>
            <a:r>
              <a:rPr lang="en-US" dirty="0"/>
              <a:t> </a:t>
            </a:r>
          </a:p>
        </p:txBody>
      </p:sp>
      <p:sp>
        <p:nvSpPr>
          <p:cNvPr id="7" name="Picture Placeholder 5"/>
          <p:cNvSpPr>
            <a:spLocks noGrp="1"/>
          </p:cNvSpPr>
          <p:nvPr>
            <p:ph type="pic" sz="quarter" idx="11" hasCustomPrompt="1"/>
          </p:nvPr>
        </p:nvSpPr>
        <p:spPr>
          <a:xfrm>
            <a:off x="1139190" y="5062415"/>
            <a:ext cx="914400" cy="914400"/>
          </a:xfrm>
          <a:prstGeom prst="ellipse">
            <a:avLst/>
          </a:prstGeom>
        </p:spPr>
        <p:txBody>
          <a:bodyPr/>
          <a:lstStyle>
            <a:lvl1pPr marL="0" indent="0" rtl="0">
              <a:buNone/>
              <a:defRPr/>
            </a:lvl1pPr>
          </a:lstStyle>
          <a:p>
            <a:r>
              <a:rPr lang="en-US" dirty="0"/>
              <a:t> </a:t>
            </a:r>
          </a:p>
        </p:txBody>
      </p:sp>
    </p:spTree>
    <p:extLst>
      <p:ext uri="{BB962C8B-B14F-4D97-AF65-F5344CB8AC3E}">
        <p14:creationId xmlns:p14="http://schemas.microsoft.com/office/powerpoint/2010/main" val="265653072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164_Custom Layou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4965699" y="1"/>
            <a:ext cx="7226301" cy="6858000"/>
          </a:xfrm>
          <a:prstGeom prst="rect">
            <a:avLst/>
          </a:prstGeom>
        </p:spPr>
        <p:txBody>
          <a:bodyPr/>
          <a:lstStyle/>
          <a:p>
            <a:endParaRPr lang="en-US"/>
          </a:p>
        </p:txBody>
      </p:sp>
    </p:spTree>
    <p:extLst>
      <p:ext uri="{BB962C8B-B14F-4D97-AF65-F5344CB8AC3E}">
        <p14:creationId xmlns:p14="http://schemas.microsoft.com/office/powerpoint/2010/main" val="188426117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165_Custom Layou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0"/>
            <a:ext cx="12192000" cy="4859338"/>
          </a:xfrm>
          <a:prstGeom prst="rect">
            <a:avLst/>
          </a:prstGeom>
        </p:spPr>
        <p:txBody>
          <a:bodyPr/>
          <a:lstStyle/>
          <a:p>
            <a:endParaRPr lang="en-US"/>
          </a:p>
        </p:txBody>
      </p:sp>
    </p:spTree>
    <p:extLst>
      <p:ext uri="{BB962C8B-B14F-4D97-AF65-F5344CB8AC3E}">
        <p14:creationId xmlns:p14="http://schemas.microsoft.com/office/powerpoint/2010/main" val="396799152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166_Custom Layout">
    <p:spTree>
      <p:nvGrpSpPr>
        <p:cNvPr id="1" name=""/>
        <p:cNvGrpSpPr/>
        <p:nvPr/>
      </p:nvGrpSpPr>
      <p:grpSpPr>
        <a:xfrm>
          <a:off x="0" y="0"/>
          <a:ext cx="0" cy="0"/>
          <a:chOff x="0" y="0"/>
          <a:chExt cx="0" cy="0"/>
        </a:xfrm>
      </p:grpSpPr>
      <p:sp>
        <p:nvSpPr>
          <p:cNvPr id="7" name="Picture Placeholder 5"/>
          <p:cNvSpPr>
            <a:spLocks noGrp="1"/>
          </p:cNvSpPr>
          <p:nvPr>
            <p:ph type="pic" sz="quarter" idx="11"/>
          </p:nvPr>
        </p:nvSpPr>
        <p:spPr>
          <a:xfrm>
            <a:off x="9853684" y="0"/>
            <a:ext cx="2338316" cy="6858000"/>
          </a:xfrm>
          <a:prstGeom prst="rect">
            <a:avLst/>
          </a:prstGeom>
        </p:spPr>
        <p:txBody>
          <a:bodyPr/>
          <a:lstStyle/>
          <a:p>
            <a:endParaRPr lang="en-US"/>
          </a:p>
        </p:txBody>
      </p:sp>
      <p:sp>
        <p:nvSpPr>
          <p:cNvPr id="6" name="Picture Placeholder 5"/>
          <p:cNvSpPr>
            <a:spLocks noGrp="1"/>
          </p:cNvSpPr>
          <p:nvPr>
            <p:ph type="pic" sz="quarter" idx="10"/>
          </p:nvPr>
        </p:nvSpPr>
        <p:spPr>
          <a:xfrm>
            <a:off x="0" y="0"/>
            <a:ext cx="3575050" cy="6858000"/>
          </a:xfrm>
          <a:prstGeom prst="rect">
            <a:avLst/>
          </a:prstGeom>
        </p:spPr>
        <p:txBody>
          <a:bodyPr/>
          <a:lstStyle/>
          <a:p>
            <a:endParaRPr lang="en-US"/>
          </a:p>
        </p:txBody>
      </p:sp>
    </p:spTree>
    <p:extLst>
      <p:ext uri="{BB962C8B-B14F-4D97-AF65-F5344CB8AC3E}">
        <p14:creationId xmlns:p14="http://schemas.microsoft.com/office/powerpoint/2010/main" val="243486216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167_Custom Layou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1385888" y="1739900"/>
            <a:ext cx="4114800" cy="4114800"/>
          </a:xfrm>
          <a:prstGeom prst="rect">
            <a:avLst/>
          </a:prstGeom>
        </p:spPr>
        <p:txBody>
          <a:bodyPr/>
          <a:lstStyle/>
          <a:p>
            <a:endParaRPr lang="en-US"/>
          </a:p>
        </p:txBody>
      </p:sp>
      <p:sp>
        <p:nvSpPr>
          <p:cNvPr id="6" name="Title 1"/>
          <p:cNvSpPr>
            <a:spLocks noGrp="1"/>
          </p:cNvSpPr>
          <p:nvPr>
            <p:ph type="title" hasCustomPrompt="1"/>
          </p:nvPr>
        </p:nvSpPr>
        <p:spPr>
          <a:xfrm>
            <a:off x="1197070" y="653014"/>
            <a:ext cx="9797859" cy="431020"/>
          </a:xfrm>
          <a:prstGeom prst="rect">
            <a:avLst/>
          </a:prstGeom>
        </p:spPr>
        <p:txBody>
          <a:bodyPr/>
          <a:lstStyle>
            <a:lvl1pPr algn="ctr">
              <a:defRPr sz="3800" b="0" i="0" kern="0" spc="-50" baseline="0">
                <a:solidFill>
                  <a:schemeClr val="tx1"/>
                </a:solidFill>
                <a:latin typeface="Lato Black" panose="020F0A02020204030203" pitchFamily="34" charset="0"/>
                <a:ea typeface="Lato Black" panose="020F0A02020204030203" pitchFamily="34" charset="0"/>
                <a:cs typeface="Lato Black" panose="020F0A02020204030203" pitchFamily="34" charset="0"/>
              </a:defRPr>
            </a:lvl1pPr>
          </a:lstStyle>
          <a:p>
            <a:r>
              <a:rPr lang="en-US" dirty="0"/>
              <a:t>MAIN TITLE GOES HERE</a:t>
            </a:r>
          </a:p>
        </p:txBody>
      </p:sp>
      <p:sp>
        <p:nvSpPr>
          <p:cNvPr id="7" name="Text Placeholder 9"/>
          <p:cNvSpPr>
            <a:spLocks noGrp="1"/>
          </p:cNvSpPr>
          <p:nvPr>
            <p:ph type="body" sz="quarter" idx="28" hasCustomPrompt="1"/>
          </p:nvPr>
        </p:nvSpPr>
        <p:spPr>
          <a:xfrm>
            <a:off x="1197071" y="1185635"/>
            <a:ext cx="9797858" cy="338138"/>
          </a:xfrm>
          <a:prstGeom prst="rect">
            <a:avLst/>
          </a:prstGeom>
        </p:spPr>
        <p:txBody>
          <a:bodyPr/>
          <a:lstStyle>
            <a:lvl1pPr marL="0" indent="0" algn="ctr">
              <a:buNone/>
              <a:defRPr sz="1400" b="0" i="0">
                <a:solidFill>
                  <a:schemeClr val="tx1">
                    <a:lumMod val="60000"/>
                    <a:lumOff val="40000"/>
                  </a:schemeClr>
                </a:solidFill>
                <a:latin typeface="Lato" panose="020F0502020204030203" pitchFamily="34" charset="0"/>
                <a:ea typeface="Lato" panose="020F0502020204030203" pitchFamily="34" charset="0"/>
                <a:cs typeface="Lato" panose="020F0502020204030203" pitchFamily="34" charset="0"/>
              </a:defRPr>
            </a:lvl1pPr>
          </a:lstStyle>
          <a:p>
            <a:pPr lvl="0"/>
            <a:r>
              <a:rPr lang="de-DE" dirty="0"/>
              <a:t>Subtitle Goes Here. Lorem Ipsum Dolor Sit Amet, A Gravida Quis Wisi Elit Diam Sit Donec Libero.</a:t>
            </a:r>
            <a:endParaRPr lang="en-US" dirty="0"/>
          </a:p>
        </p:txBody>
      </p:sp>
    </p:spTree>
    <p:extLst>
      <p:ext uri="{BB962C8B-B14F-4D97-AF65-F5344CB8AC3E}">
        <p14:creationId xmlns:p14="http://schemas.microsoft.com/office/powerpoint/2010/main" val="410419199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168_Custom Layout">
    <p:spTree>
      <p:nvGrpSpPr>
        <p:cNvPr id="1" name=""/>
        <p:cNvGrpSpPr/>
        <p:nvPr/>
      </p:nvGrpSpPr>
      <p:grpSpPr>
        <a:xfrm>
          <a:off x="0" y="0"/>
          <a:ext cx="0" cy="0"/>
          <a:chOff x="0" y="0"/>
          <a:chExt cx="0" cy="0"/>
        </a:xfrm>
      </p:grpSpPr>
      <p:sp>
        <p:nvSpPr>
          <p:cNvPr id="7" name="Picture Placeholder 6"/>
          <p:cNvSpPr>
            <a:spLocks noGrp="1"/>
          </p:cNvSpPr>
          <p:nvPr>
            <p:ph type="pic" sz="quarter" idx="29"/>
          </p:nvPr>
        </p:nvSpPr>
        <p:spPr>
          <a:xfrm>
            <a:off x="-1" y="1814732"/>
            <a:ext cx="12191999" cy="3228536"/>
          </a:xfrm>
          <a:prstGeom prst="rect">
            <a:avLst/>
          </a:prstGeom>
        </p:spPr>
        <p:txBody>
          <a:bodyPr/>
          <a:lstStyle/>
          <a:p>
            <a:endParaRPr lang="en-US"/>
          </a:p>
        </p:txBody>
      </p:sp>
      <p:sp>
        <p:nvSpPr>
          <p:cNvPr id="4" name="Title 1"/>
          <p:cNvSpPr>
            <a:spLocks noGrp="1"/>
          </p:cNvSpPr>
          <p:nvPr>
            <p:ph type="title" hasCustomPrompt="1"/>
          </p:nvPr>
        </p:nvSpPr>
        <p:spPr>
          <a:xfrm>
            <a:off x="1197070" y="653014"/>
            <a:ext cx="9797859" cy="431020"/>
          </a:xfrm>
          <a:prstGeom prst="rect">
            <a:avLst/>
          </a:prstGeom>
        </p:spPr>
        <p:txBody>
          <a:bodyPr/>
          <a:lstStyle>
            <a:lvl1pPr algn="ctr">
              <a:defRPr sz="3800" b="0" i="0" kern="0" spc="-50" baseline="0">
                <a:solidFill>
                  <a:schemeClr val="tx1"/>
                </a:solidFill>
                <a:latin typeface="Lato Black" panose="020F0A02020204030203" pitchFamily="34" charset="0"/>
                <a:ea typeface="Lato Black" panose="020F0A02020204030203" pitchFamily="34" charset="0"/>
                <a:cs typeface="Lato Black" panose="020F0A02020204030203" pitchFamily="34" charset="0"/>
              </a:defRPr>
            </a:lvl1pPr>
          </a:lstStyle>
          <a:p>
            <a:r>
              <a:rPr lang="en-US" dirty="0"/>
              <a:t>MAIN TITLE GOES HERE</a:t>
            </a:r>
          </a:p>
        </p:txBody>
      </p:sp>
      <p:sp>
        <p:nvSpPr>
          <p:cNvPr id="5" name="Text Placeholder 9"/>
          <p:cNvSpPr>
            <a:spLocks noGrp="1"/>
          </p:cNvSpPr>
          <p:nvPr>
            <p:ph type="body" sz="quarter" idx="28" hasCustomPrompt="1"/>
          </p:nvPr>
        </p:nvSpPr>
        <p:spPr>
          <a:xfrm>
            <a:off x="1197071" y="1185635"/>
            <a:ext cx="9797858" cy="338138"/>
          </a:xfrm>
          <a:prstGeom prst="rect">
            <a:avLst/>
          </a:prstGeom>
        </p:spPr>
        <p:txBody>
          <a:bodyPr/>
          <a:lstStyle>
            <a:lvl1pPr marL="0" indent="0" algn="ctr">
              <a:buNone/>
              <a:defRPr sz="1400" b="0" i="0">
                <a:solidFill>
                  <a:schemeClr val="tx1">
                    <a:lumMod val="60000"/>
                    <a:lumOff val="40000"/>
                  </a:schemeClr>
                </a:solidFill>
                <a:latin typeface="Lato" panose="020F0502020204030203" pitchFamily="34" charset="0"/>
                <a:ea typeface="Lato" panose="020F0502020204030203" pitchFamily="34" charset="0"/>
                <a:cs typeface="Lato" panose="020F0502020204030203" pitchFamily="34" charset="0"/>
              </a:defRPr>
            </a:lvl1pPr>
          </a:lstStyle>
          <a:p>
            <a:pPr lvl="0"/>
            <a:r>
              <a:rPr lang="de-DE" dirty="0"/>
              <a:t>Subtitle Goes Here. Lorem Ipsum Dolor Sit Amet, A Gravida Quis Wisi Elit Diam Sit Donec Libero.</a:t>
            </a:r>
            <a:endParaRPr lang="en-US" dirty="0"/>
          </a:p>
        </p:txBody>
      </p:sp>
    </p:spTree>
    <p:extLst>
      <p:ext uri="{BB962C8B-B14F-4D97-AF65-F5344CB8AC3E}">
        <p14:creationId xmlns:p14="http://schemas.microsoft.com/office/powerpoint/2010/main" val="324433025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169_Custom Layou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1"/>
            <a:ext cx="12192000" cy="4927599"/>
          </a:xfrm>
          <a:prstGeom prst="rect">
            <a:avLst/>
          </a:prstGeom>
        </p:spPr>
        <p:txBody>
          <a:bodyPr/>
          <a:lstStyle/>
          <a:p>
            <a:endParaRPr lang="en-US"/>
          </a:p>
        </p:txBody>
      </p:sp>
      <p:sp>
        <p:nvSpPr>
          <p:cNvPr id="6" name="Title 1"/>
          <p:cNvSpPr>
            <a:spLocks noGrp="1"/>
          </p:cNvSpPr>
          <p:nvPr>
            <p:ph type="title" hasCustomPrompt="1"/>
          </p:nvPr>
        </p:nvSpPr>
        <p:spPr>
          <a:xfrm>
            <a:off x="1197070" y="653014"/>
            <a:ext cx="9797859" cy="431020"/>
          </a:xfrm>
          <a:prstGeom prst="rect">
            <a:avLst/>
          </a:prstGeom>
        </p:spPr>
        <p:txBody>
          <a:bodyPr/>
          <a:lstStyle>
            <a:lvl1pPr algn="ctr">
              <a:defRPr sz="3800" b="0" i="0" kern="0" spc="-50" baseline="0">
                <a:solidFill>
                  <a:schemeClr val="tx1"/>
                </a:solidFill>
                <a:latin typeface="Lato Black" panose="020F0A02020204030203" pitchFamily="34" charset="0"/>
                <a:ea typeface="Lato Black" panose="020F0A02020204030203" pitchFamily="34" charset="0"/>
                <a:cs typeface="Lato Black" panose="020F0A02020204030203" pitchFamily="34" charset="0"/>
              </a:defRPr>
            </a:lvl1pPr>
          </a:lstStyle>
          <a:p>
            <a:r>
              <a:rPr lang="en-US" dirty="0"/>
              <a:t>MAIN TITLE GOES HERE</a:t>
            </a:r>
          </a:p>
        </p:txBody>
      </p:sp>
      <p:sp>
        <p:nvSpPr>
          <p:cNvPr id="7" name="Text Placeholder 9"/>
          <p:cNvSpPr>
            <a:spLocks noGrp="1"/>
          </p:cNvSpPr>
          <p:nvPr>
            <p:ph type="body" sz="quarter" idx="28" hasCustomPrompt="1"/>
          </p:nvPr>
        </p:nvSpPr>
        <p:spPr>
          <a:xfrm>
            <a:off x="1197071" y="1185635"/>
            <a:ext cx="9797858" cy="338138"/>
          </a:xfrm>
          <a:prstGeom prst="rect">
            <a:avLst/>
          </a:prstGeom>
        </p:spPr>
        <p:txBody>
          <a:bodyPr/>
          <a:lstStyle>
            <a:lvl1pPr marL="0" indent="0" algn="ctr">
              <a:buNone/>
              <a:defRPr sz="1400" b="0" i="0">
                <a:solidFill>
                  <a:schemeClr val="tx1">
                    <a:lumMod val="60000"/>
                    <a:lumOff val="40000"/>
                  </a:schemeClr>
                </a:solidFill>
                <a:latin typeface="Lato" panose="020F0502020204030203" pitchFamily="34" charset="0"/>
                <a:ea typeface="Lato" panose="020F0502020204030203" pitchFamily="34" charset="0"/>
                <a:cs typeface="Lato" panose="020F0502020204030203" pitchFamily="34" charset="0"/>
              </a:defRPr>
            </a:lvl1pPr>
          </a:lstStyle>
          <a:p>
            <a:pPr lvl="0"/>
            <a:r>
              <a:rPr lang="de-DE" dirty="0"/>
              <a:t>Subtitle Goes Here. Lorem Ipsum Dolor Sit Amet, A Gravida Quis Wisi Elit Diam Sit Donec Libero.</a:t>
            </a:r>
            <a:endParaRPr lang="en-US" dirty="0"/>
          </a:p>
        </p:txBody>
      </p:sp>
    </p:spTree>
    <p:extLst>
      <p:ext uri="{BB962C8B-B14F-4D97-AF65-F5344CB8AC3E}">
        <p14:creationId xmlns:p14="http://schemas.microsoft.com/office/powerpoint/2010/main" val="235513183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itle and Footer">
    <p:spTree>
      <p:nvGrpSpPr>
        <p:cNvPr id="1" name=""/>
        <p:cNvGrpSpPr/>
        <p:nvPr/>
      </p:nvGrpSpPr>
      <p:grpSpPr>
        <a:xfrm>
          <a:off x="0" y="0"/>
          <a:ext cx="0" cy="0"/>
          <a:chOff x="0" y="0"/>
          <a:chExt cx="0" cy="0"/>
        </a:xfrm>
      </p:grpSpPr>
      <p:sp>
        <p:nvSpPr>
          <p:cNvPr id="7" name="Picture Placeholder 6"/>
          <p:cNvSpPr>
            <a:spLocks noGrp="1"/>
          </p:cNvSpPr>
          <p:nvPr>
            <p:ph type="pic" sz="quarter" idx="11"/>
          </p:nvPr>
        </p:nvSpPr>
        <p:spPr>
          <a:xfrm>
            <a:off x="901259" y="1651369"/>
            <a:ext cx="4855464" cy="4690872"/>
          </a:xfrm>
          <a:prstGeom prst="roundRect">
            <a:avLst>
              <a:gd name="adj" fmla="val 1247"/>
            </a:avLst>
          </a:prstGeom>
          <a:ln>
            <a:noFill/>
          </a:ln>
        </p:spPr>
        <p:txBody>
          <a:bodyPr/>
          <a:lstStyle/>
          <a:p>
            <a:endParaRPr lang="en-US" dirty="0"/>
          </a:p>
        </p:txBody>
      </p:sp>
      <p:sp>
        <p:nvSpPr>
          <p:cNvPr id="4" name="Date Placeholder 3"/>
          <p:cNvSpPr>
            <a:spLocks noGrp="1"/>
          </p:cNvSpPr>
          <p:nvPr>
            <p:ph type="dt" sz="half" idx="10"/>
          </p:nvPr>
        </p:nvSpPr>
        <p:spPr>
          <a:xfrm>
            <a:off x="609600" y="8333734"/>
            <a:ext cx="2844800" cy="365125"/>
          </a:xfrm>
          <a:prstGeom prst="rect">
            <a:avLst/>
          </a:prstGeom>
        </p:spPr>
        <p:txBody>
          <a:bodyPr/>
          <a:lstStyle/>
          <a:p>
            <a:r>
              <a:rPr lang="en-US" dirty="0"/>
              <a:t>www.bestppt.com</a:t>
            </a:r>
          </a:p>
        </p:txBody>
      </p:sp>
      <p:sp>
        <p:nvSpPr>
          <p:cNvPr id="9" name="Title 1"/>
          <p:cNvSpPr>
            <a:spLocks noGrp="1"/>
          </p:cNvSpPr>
          <p:nvPr>
            <p:ph type="title" hasCustomPrompt="1"/>
          </p:nvPr>
        </p:nvSpPr>
        <p:spPr>
          <a:xfrm>
            <a:off x="1197070" y="653014"/>
            <a:ext cx="9797859" cy="431020"/>
          </a:xfrm>
          <a:prstGeom prst="rect">
            <a:avLst/>
          </a:prstGeom>
        </p:spPr>
        <p:txBody>
          <a:bodyPr/>
          <a:lstStyle>
            <a:lvl1pPr algn="ctr">
              <a:defRPr sz="3800" b="0" i="0" kern="0" spc="-50" baseline="0">
                <a:solidFill>
                  <a:schemeClr val="tx1"/>
                </a:solidFill>
                <a:latin typeface="Lato Black" panose="020F0A02020204030203" pitchFamily="34" charset="0"/>
                <a:ea typeface="Lato Black" panose="020F0A02020204030203" pitchFamily="34" charset="0"/>
                <a:cs typeface="Lato Black" panose="020F0A02020204030203" pitchFamily="34" charset="0"/>
              </a:defRPr>
            </a:lvl1pPr>
          </a:lstStyle>
          <a:p>
            <a:r>
              <a:rPr lang="en-US" dirty="0"/>
              <a:t>MAIN TITLE GOES HERE</a:t>
            </a:r>
          </a:p>
        </p:txBody>
      </p:sp>
      <p:sp>
        <p:nvSpPr>
          <p:cNvPr id="10" name="Text Placeholder 9"/>
          <p:cNvSpPr>
            <a:spLocks noGrp="1"/>
          </p:cNvSpPr>
          <p:nvPr>
            <p:ph type="body" sz="quarter" idx="14" hasCustomPrompt="1"/>
          </p:nvPr>
        </p:nvSpPr>
        <p:spPr>
          <a:xfrm>
            <a:off x="1197071" y="1185635"/>
            <a:ext cx="9797858" cy="338138"/>
          </a:xfrm>
          <a:prstGeom prst="rect">
            <a:avLst/>
          </a:prstGeom>
        </p:spPr>
        <p:txBody>
          <a:bodyPr/>
          <a:lstStyle>
            <a:lvl1pPr marL="0" indent="0" algn="ctr">
              <a:buNone/>
              <a:defRPr sz="1400" b="0" i="0">
                <a:solidFill>
                  <a:schemeClr val="tx1">
                    <a:lumMod val="60000"/>
                    <a:lumOff val="40000"/>
                  </a:schemeClr>
                </a:solidFill>
                <a:latin typeface="Lato" panose="020F0502020204030203" pitchFamily="34" charset="0"/>
                <a:ea typeface="Lato" panose="020F0502020204030203" pitchFamily="34" charset="0"/>
                <a:cs typeface="Lato" panose="020F0502020204030203" pitchFamily="34" charset="0"/>
              </a:defRPr>
            </a:lvl1pPr>
          </a:lstStyle>
          <a:p>
            <a:pPr lvl="0"/>
            <a:r>
              <a:rPr lang="de-DE" dirty="0"/>
              <a:t>Subtitle Goes Here. Lorem Ipsum Dolor Sit Amet, A Gravida Quis Wisi Elit Diam Sit Donec Libero.</a:t>
            </a:r>
            <a:endParaRPr lang="en-US" dirty="0"/>
          </a:p>
        </p:txBody>
      </p:sp>
    </p:spTree>
    <p:extLst>
      <p:ext uri="{BB962C8B-B14F-4D97-AF65-F5344CB8AC3E}">
        <p14:creationId xmlns:p14="http://schemas.microsoft.com/office/powerpoint/2010/main" val="189431794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170_Custom Layou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1" y="0"/>
            <a:ext cx="4557484" cy="6857999"/>
          </a:xfrm>
          <a:prstGeom prst="rect">
            <a:avLst/>
          </a:prstGeom>
        </p:spPr>
        <p:txBody>
          <a:bodyPr/>
          <a:lstStyle/>
          <a:p>
            <a:endParaRPr lang="en-US"/>
          </a:p>
        </p:txBody>
      </p:sp>
    </p:spTree>
    <p:extLst>
      <p:ext uri="{BB962C8B-B14F-4D97-AF65-F5344CB8AC3E}">
        <p14:creationId xmlns:p14="http://schemas.microsoft.com/office/powerpoint/2010/main" val="100937628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171_Custom Layou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6168" y="-1"/>
            <a:ext cx="12198168" cy="4927599"/>
          </a:xfrm>
          <a:prstGeom prst="rect">
            <a:avLst/>
          </a:prstGeom>
        </p:spPr>
        <p:txBody>
          <a:bodyPr/>
          <a:lstStyle/>
          <a:p>
            <a:endParaRPr lang="en-US"/>
          </a:p>
        </p:txBody>
      </p:sp>
      <p:sp>
        <p:nvSpPr>
          <p:cNvPr id="6" name="Title 1"/>
          <p:cNvSpPr>
            <a:spLocks noGrp="1"/>
          </p:cNvSpPr>
          <p:nvPr>
            <p:ph type="title" hasCustomPrompt="1"/>
          </p:nvPr>
        </p:nvSpPr>
        <p:spPr>
          <a:xfrm>
            <a:off x="1197070" y="653014"/>
            <a:ext cx="9797859" cy="431020"/>
          </a:xfrm>
          <a:prstGeom prst="rect">
            <a:avLst/>
          </a:prstGeom>
        </p:spPr>
        <p:txBody>
          <a:bodyPr/>
          <a:lstStyle>
            <a:lvl1pPr algn="ctr">
              <a:defRPr sz="3800" b="0" i="0" kern="0" spc="-50" baseline="0">
                <a:solidFill>
                  <a:schemeClr val="tx1"/>
                </a:solidFill>
                <a:latin typeface="Lato Black" panose="020F0A02020204030203" pitchFamily="34" charset="0"/>
                <a:ea typeface="Lato Black" panose="020F0A02020204030203" pitchFamily="34" charset="0"/>
                <a:cs typeface="Lato Black" panose="020F0A02020204030203" pitchFamily="34" charset="0"/>
              </a:defRPr>
            </a:lvl1pPr>
          </a:lstStyle>
          <a:p>
            <a:r>
              <a:rPr lang="en-US" dirty="0"/>
              <a:t>MAIN TITLE GOES HERE</a:t>
            </a:r>
          </a:p>
        </p:txBody>
      </p:sp>
      <p:sp>
        <p:nvSpPr>
          <p:cNvPr id="7" name="Text Placeholder 9"/>
          <p:cNvSpPr>
            <a:spLocks noGrp="1"/>
          </p:cNvSpPr>
          <p:nvPr>
            <p:ph type="body" sz="quarter" idx="28" hasCustomPrompt="1"/>
          </p:nvPr>
        </p:nvSpPr>
        <p:spPr>
          <a:xfrm>
            <a:off x="1197071" y="1185635"/>
            <a:ext cx="9797858" cy="338138"/>
          </a:xfrm>
          <a:prstGeom prst="rect">
            <a:avLst/>
          </a:prstGeom>
        </p:spPr>
        <p:txBody>
          <a:bodyPr/>
          <a:lstStyle>
            <a:lvl1pPr marL="0" indent="0" algn="ctr">
              <a:buNone/>
              <a:defRPr sz="1400" b="0" i="0">
                <a:solidFill>
                  <a:schemeClr val="tx1">
                    <a:lumMod val="60000"/>
                    <a:lumOff val="40000"/>
                  </a:schemeClr>
                </a:solidFill>
                <a:latin typeface="Lato" panose="020F0502020204030203" pitchFamily="34" charset="0"/>
                <a:ea typeface="Lato" panose="020F0502020204030203" pitchFamily="34" charset="0"/>
                <a:cs typeface="Lato" panose="020F0502020204030203" pitchFamily="34" charset="0"/>
              </a:defRPr>
            </a:lvl1pPr>
          </a:lstStyle>
          <a:p>
            <a:pPr lvl="0"/>
            <a:r>
              <a:rPr lang="de-DE" dirty="0"/>
              <a:t>Subtitle Goes Here. Lorem Ipsum Dolor Sit Amet, A Gravida Quis Wisi Elit Diam Sit Donec Libero.</a:t>
            </a:r>
            <a:endParaRPr lang="en-US" dirty="0"/>
          </a:p>
        </p:txBody>
      </p:sp>
    </p:spTree>
    <p:extLst>
      <p:ext uri="{BB962C8B-B14F-4D97-AF65-F5344CB8AC3E}">
        <p14:creationId xmlns:p14="http://schemas.microsoft.com/office/powerpoint/2010/main" val="27276184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172_Custom Layout">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a:xfrm>
            <a:off x="7820818" y="2109794"/>
            <a:ext cx="3493008" cy="3493008"/>
          </a:xfrm>
          <a:prstGeom prst="ellipse">
            <a:avLst/>
          </a:prstGeom>
          <a:noFill/>
          <a:ln w="114300" cap="flat">
            <a:solidFill>
              <a:schemeClr val="accent1">
                <a:lumMod val="60000"/>
                <a:lumOff val="40000"/>
              </a:schemeClr>
            </a:solidFill>
            <a:prstDash val="solid"/>
            <a:miter lim="800000"/>
            <a:headEnd type="none" w="med" len="med"/>
            <a:tailEnd type="none" w="med" len="med"/>
          </a:ln>
        </p:spPr>
        <p:txBody>
          <a:bodyPr lIns="0" tIns="0" rIns="0" bIns="0"/>
          <a:lstStyle>
            <a:lvl1pPr marL="0" indent="0">
              <a:buNone/>
              <a:defRPr lang="en-US" sz="900"/>
            </a:lvl1pPr>
          </a:lstStyle>
          <a:p>
            <a:pPr marL="0" lvl="0"/>
            <a:r>
              <a:rPr lang="en-US" dirty="0"/>
              <a:t> </a:t>
            </a:r>
          </a:p>
        </p:txBody>
      </p:sp>
      <p:sp>
        <p:nvSpPr>
          <p:cNvPr id="6" name="Title 1"/>
          <p:cNvSpPr>
            <a:spLocks noGrp="1"/>
          </p:cNvSpPr>
          <p:nvPr>
            <p:ph type="title" hasCustomPrompt="1"/>
          </p:nvPr>
        </p:nvSpPr>
        <p:spPr>
          <a:xfrm>
            <a:off x="1197070" y="653014"/>
            <a:ext cx="9797859" cy="431020"/>
          </a:xfrm>
          <a:prstGeom prst="rect">
            <a:avLst/>
          </a:prstGeom>
        </p:spPr>
        <p:txBody>
          <a:bodyPr/>
          <a:lstStyle>
            <a:lvl1pPr algn="ctr">
              <a:defRPr sz="3800" b="0" i="0" kern="0" spc="-50" baseline="0">
                <a:solidFill>
                  <a:schemeClr val="tx1"/>
                </a:solidFill>
                <a:latin typeface="Lato Black" panose="020F0A02020204030203" pitchFamily="34" charset="0"/>
                <a:ea typeface="Lato Black" panose="020F0A02020204030203" pitchFamily="34" charset="0"/>
                <a:cs typeface="Lato Black" panose="020F0A02020204030203" pitchFamily="34" charset="0"/>
              </a:defRPr>
            </a:lvl1pPr>
          </a:lstStyle>
          <a:p>
            <a:r>
              <a:rPr lang="en-US" dirty="0"/>
              <a:t>MAIN TITLE GOES HERE</a:t>
            </a:r>
          </a:p>
        </p:txBody>
      </p:sp>
      <p:sp>
        <p:nvSpPr>
          <p:cNvPr id="7" name="Text Placeholder 9"/>
          <p:cNvSpPr>
            <a:spLocks noGrp="1"/>
          </p:cNvSpPr>
          <p:nvPr>
            <p:ph type="body" sz="quarter" idx="28" hasCustomPrompt="1"/>
          </p:nvPr>
        </p:nvSpPr>
        <p:spPr>
          <a:xfrm>
            <a:off x="1197071" y="1185635"/>
            <a:ext cx="9797858" cy="338138"/>
          </a:xfrm>
          <a:prstGeom prst="rect">
            <a:avLst/>
          </a:prstGeom>
        </p:spPr>
        <p:txBody>
          <a:bodyPr/>
          <a:lstStyle>
            <a:lvl1pPr marL="0" indent="0" algn="ctr">
              <a:buNone/>
              <a:defRPr sz="1400" b="0" i="0">
                <a:solidFill>
                  <a:schemeClr val="tx1">
                    <a:lumMod val="60000"/>
                    <a:lumOff val="40000"/>
                  </a:schemeClr>
                </a:solidFill>
                <a:latin typeface="Lato" panose="020F0502020204030203" pitchFamily="34" charset="0"/>
                <a:ea typeface="Lato" panose="020F0502020204030203" pitchFamily="34" charset="0"/>
                <a:cs typeface="Lato" panose="020F0502020204030203" pitchFamily="34" charset="0"/>
              </a:defRPr>
            </a:lvl1pPr>
          </a:lstStyle>
          <a:p>
            <a:pPr lvl="0"/>
            <a:r>
              <a:rPr lang="de-DE" dirty="0"/>
              <a:t>Subtitle Goes Here. Lorem Ipsum Dolor Sit Amet, A Gravida Quis Wisi Elit Diam Sit Donec Libero.</a:t>
            </a:r>
            <a:endParaRPr lang="en-US" dirty="0"/>
          </a:p>
        </p:txBody>
      </p:sp>
    </p:spTree>
    <p:extLst>
      <p:ext uri="{BB962C8B-B14F-4D97-AF65-F5344CB8AC3E}">
        <p14:creationId xmlns:p14="http://schemas.microsoft.com/office/powerpoint/2010/main" val="209223674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173_Custom Layou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3870686"/>
            <a:ext cx="12191999" cy="2987313"/>
          </a:xfrm>
          <a:prstGeom prst="rect">
            <a:avLst/>
          </a:prstGeom>
        </p:spPr>
        <p:txBody>
          <a:bodyPr/>
          <a:lstStyle/>
          <a:p>
            <a:endParaRPr lang="en-US"/>
          </a:p>
        </p:txBody>
      </p:sp>
      <p:sp>
        <p:nvSpPr>
          <p:cNvPr id="6" name="Title 1"/>
          <p:cNvSpPr>
            <a:spLocks noGrp="1"/>
          </p:cNvSpPr>
          <p:nvPr>
            <p:ph type="title" hasCustomPrompt="1"/>
          </p:nvPr>
        </p:nvSpPr>
        <p:spPr>
          <a:xfrm>
            <a:off x="1197070" y="653014"/>
            <a:ext cx="9797859" cy="431020"/>
          </a:xfrm>
          <a:prstGeom prst="rect">
            <a:avLst/>
          </a:prstGeom>
        </p:spPr>
        <p:txBody>
          <a:bodyPr/>
          <a:lstStyle>
            <a:lvl1pPr algn="ctr">
              <a:defRPr sz="3800" b="0" i="0" kern="0" spc="-50" baseline="0">
                <a:solidFill>
                  <a:schemeClr val="tx1"/>
                </a:solidFill>
                <a:latin typeface="Lato Black" panose="020F0A02020204030203" pitchFamily="34" charset="0"/>
                <a:ea typeface="Lato Black" panose="020F0A02020204030203" pitchFamily="34" charset="0"/>
                <a:cs typeface="Lato Black" panose="020F0A02020204030203" pitchFamily="34" charset="0"/>
              </a:defRPr>
            </a:lvl1pPr>
          </a:lstStyle>
          <a:p>
            <a:r>
              <a:rPr lang="en-US" dirty="0"/>
              <a:t>MAIN TITLE GOES HERE</a:t>
            </a:r>
          </a:p>
        </p:txBody>
      </p:sp>
      <p:sp>
        <p:nvSpPr>
          <p:cNvPr id="7" name="Text Placeholder 9"/>
          <p:cNvSpPr>
            <a:spLocks noGrp="1"/>
          </p:cNvSpPr>
          <p:nvPr>
            <p:ph type="body" sz="quarter" idx="28" hasCustomPrompt="1"/>
          </p:nvPr>
        </p:nvSpPr>
        <p:spPr>
          <a:xfrm>
            <a:off x="1197071" y="1185635"/>
            <a:ext cx="9797858" cy="338138"/>
          </a:xfrm>
          <a:prstGeom prst="rect">
            <a:avLst/>
          </a:prstGeom>
        </p:spPr>
        <p:txBody>
          <a:bodyPr/>
          <a:lstStyle>
            <a:lvl1pPr marL="0" indent="0" algn="ctr">
              <a:buNone/>
              <a:defRPr sz="1400" b="0" i="0">
                <a:solidFill>
                  <a:schemeClr val="tx1">
                    <a:lumMod val="60000"/>
                    <a:lumOff val="40000"/>
                  </a:schemeClr>
                </a:solidFill>
                <a:latin typeface="Lato" panose="020F0502020204030203" pitchFamily="34" charset="0"/>
                <a:ea typeface="Lato" panose="020F0502020204030203" pitchFamily="34" charset="0"/>
                <a:cs typeface="Lato" panose="020F0502020204030203" pitchFamily="34" charset="0"/>
              </a:defRPr>
            </a:lvl1pPr>
          </a:lstStyle>
          <a:p>
            <a:pPr lvl="0"/>
            <a:r>
              <a:rPr lang="de-DE" dirty="0"/>
              <a:t>Subtitle Goes Here. Lorem Ipsum Dolor Sit Amet, A Gravida Quis Wisi Elit Diam Sit Donec Libero.</a:t>
            </a:r>
            <a:endParaRPr lang="en-US" dirty="0"/>
          </a:p>
        </p:txBody>
      </p:sp>
    </p:spTree>
    <p:extLst>
      <p:ext uri="{BB962C8B-B14F-4D97-AF65-F5344CB8AC3E}">
        <p14:creationId xmlns:p14="http://schemas.microsoft.com/office/powerpoint/2010/main" val="79414769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174_Custom Layou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0"/>
            <a:ext cx="12192000" cy="1883569"/>
          </a:xfrm>
          <a:prstGeom prst="rect">
            <a:avLst/>
          </a:prstGeom>
        </p:spPr>
        <p:txBody>
          <a:bodyPr/>
          <a:lstStyle/>
          <a:p>
            <a:endParaRPr lang="en-US"/>
          </a:p>
        </p:txBody>
      </p:sp>
    </p:spTree>
    <p:extLst>
      <p:ext uri="{BB962C8B-B14F-4D97-AF65-F5344CB8AC3E}">
        <p14:creationId xmlns:p14="http://schemas.microsoft.com/office/powerpoint/2010/main" val="186309721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175_Custom Layout">
    <p:spTree>
      <p:nvGrpSpPr>
        <p:cNvPr id="1" name=""/>
        <p:cNvGrpSpPr/>
        <p:nvPr/>
      </p:nvGrpSpPr>
      <p:grpSpPr>
        <a:xfrm>
          <a:off x="0" y="0"/>
          <a:ext cx="0" cy="0"/>
          <a:chOff x="0" y="0"/>
          <a:chExt cx="0" cy="0"/>
        </a:xfrm>
      </p:grpSpPr>
      <p:sp>
        <p:nvSpPr>
          <p:cNvPr id="3" name="Rectangle 2"/>
          <p:cNvSpPr/>
          <p:nvPr userDrawn="1"/>
        </p:nvSpPr>
        <p:spPr>
          <a:xfrm>
            <a:off x="0" y="-1"/>
            <a:ext cx="12191999" cy="2579427"/>
          </a:xfrm>
          <a:prstGeom prst="rect">
            <a:avLst/>
          </a:prstGeom>
          <a:solidFill>
            <a:schemeClr val="accent1">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Picture Placeholder 4"/>
          <p:cNvSpPr>
            <a:spLocks noGrp="1"/>
          </p:cNvSpPr>
          <p:nvPr>
            <p:ph type="pic" sz="quarter" idx="10"/>
          </p:nvPr>
        </p:nvSpPr>
        <p:spPr>
          <a:xfrm>
            <a:off x="0" y="0"/>
            <a:ext cx="12191999" cy="2579425"/>
          </a:xfrm>
          <a:prstGeom prst="rect">
            <a:avLst/>
          </a:prstGeom>
        </p:spPr>
        <p:txBody>
          <a:bodyPr/>
          <a:lstStyle/>
          <a:p>
            <a:endParaRPr lang="en-US"/>
          </a:p>
        </p:txBody>
      </p:sp>
    </p:spTree>
    <p:extLst>
      <p:ext uri="{BB962C8B-B14F-4D97-AF65-F5344CB8AC3E}">
        <p14:creationId xmlns:p14="http://schemas.microsoft.com/office/powerpoint/2010/main" val="138087020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176_Custom Layout">
    <p:spTree>
      <p:nvGrpSpPr>
        <p:cNvPr id="1" name=""/>
        <p:cNvGrpSpPr/>
        <p:nvPr/>
      </p:nvGrpSpPr>
      <p:grpSpPr>
        <a:xfrm>
          <a:off x="0" y="0"/>
          <a:ext cx="0" cy="0"/>
          <a:chOff x="0" y="0"/>
          <a:chExt cx="0" cy="0"/>
        </a:xfrm>
      </p:grpSpPr>
      <p:sp>
        <p:nvSpPr>
          <p:cNvPr id="8" name="Picture Placeholder 6"/>
          <p:cNvSpPr>
            <a:spLocks noGrp="1"/>
          </p:cNvSpPr>
          <p:nvPr>
            <p:ph type="pic" sz="quarter" idx="11" hasCustomPrompt="1"/>
          </p:nvPr>
        </p:nvSpPr>
        <p:spPr>
          <a:xfrm>
            <a:off x="5085370" y="1906137"/>
            <a:ext cx="2020824" cy="2020824"/>
          </a:xfrm>
          <a:prstGeom prst="ellipse">
            <a:avLst/>
          </a:prstGeom>
        </p:spPr>
        <p:txBody>
          <a:bodyPr/>
          <a:lstStyle>
            <a:lvl1pPr marL="0" indent="0">
              <a:buNone/>
              <a:defRPr/>
            </a:lvl1pPr>
          </a:lstStyle>
          <a:p>
            <a:r>
              <a:rPr lang="fa-IR" dirty="0"/>
              <a:t> </a:t>
            </a:r>
            <a:r>
              <a:rPr lang="en-US" dirty="0"/>
              <a:t> </a:t>
            </a:r>
          </a:p>
        </p:txBody>
      </p:sp>
      <p:sp>
        <p:nvSpPr>
          <p:cNvPr id="11" name="Picture Placeholder 6"/>
          <p:cNvSpPr>
            <a:spLocks noGrp="1"/>
          </p:cNvSpPr>
          <p:nvPr>
            <p:ph type="pic" sz="quarter" idx="12" hasCustomPrompt="1"/>
          </p:nvPr>
        </p:nvSpPr>
        <p:spPr>
          <a:xfrm>
            <a:off x="5085370" y="4208183"/>
            <a:ext cx="2020824" cy="2020824"/>
          </a:xfrm>
          <a:prstGeom prst="ellipse">
            <a:avLst/>
          </a:prstGeom>
        </p:spPr>
        <p:txBody>
          <a:bodyPr/>
          <a:lstStyle>
            <a:lvl1pPr marL="0" indent="0">
              <a:buNone/>
              <a:defRPr/>
            </a:lvl1pPr>
          </a:lstStyle>
          <a:p>
            <a:r>
              <a:rPr lang="fa-IR" dirty="0"/>
              <a:t> </a:t>
            </a:r>
            <a:r>
              <a:rPr lang="en-US" dirty="0"/>
              <a:t> </a:t>
            </a:r>
          </a:p>
        </p:txBody>
      </p:sp>
      <p:sp>
        <p:nvSpPr>
          <p:cNvPr id="12" name="Picture Placeholder 6"/>
          <p:cNvSpPr>
            <a:spLocks noGrp="1"/>
          </p:cNvSpPr>
          <p:nvPr>
            <p:ph type="pic" sz="quarter" idx="13" hasCustomPrompt="1"/>
          </p:nvPr>
        </p:nvSpPr>
        <p:spPr>
          <a:xfrm>
            <a:off x="9295958" y="3050105"/>
            <a:ext cx="2020824" cy="2020824"/>
          </a:xfrm>
          <a:prstGeom prst="ellipse">
            <a:avLst/>
          </a:prstGeom>
        </p:spPr>
        <p:txBody>
          <a:bodyPr/>
          <a:lstStyle>
            <a:lvl1pPr marL="0" indent="0">
              <a:buNone/>
              <a:defRPr/>
            </a:lvl1pPr>
          </a:lstStyle>
          <a:p>
            <a:r>
              <a:rPr lang="fa-IR" dirty="0"/>
              <a:t> </a:t>
            </a:r>
            <a:r>
              <a:rPr lang="en-US" dirty="0"/>
              <a:t> </a:t>
            </a:r>
          </a:p>
        </p:txBody>
      </p:sp>
      <p:sp>
        <p:nvSpPr>
          <p:cNvPr id="13" name="Title 1"/>
          <p:cNvSpPr>
            <a:spLocks noGrp="1"/>
          </p:cNvSpPr>
          <p:nvPr>
            <p:ph type="title" hasCustomPrompt="1"/>
          </p:nvPr>
        </p:nvSpPr>
        <p:spPr>
          <a:xfrm>
            <a:off x="1197070" y="653014"/>
            <a:ext cx="9797859" cy="431020"/>
          </a:xfrm>
          <a:prstGeom prst="rect">
            <a:avLst/>
          </a:prstGeom>
        </p:spPr>
        <p:txBody>
          <a:bodyPr/>
          <a:lstStyle>
            <a:lvl1pPr algn="ctr">
              <a:defRPr sz="3800" b="0" i="0" kern="0" spc="-50" baseline="0">
                <a:solidFill>
                  <a:schemeClr val="tx1"/>
                </a:solidFill>
                <a:latin typeface="Lato Black" panose="020F0A02020204030203" pitchFamily="34" charset="0"/>
                <a:ea typeface="Lato Black" panose="020F0A02020204030203" pitchFamily="34" charset="0"/>
                <a:cs typeface="Lato Black" panose="020F0A02020204030203" pitchFamily="34" charset="0"/>
              </a:defRPr>
            </a:lvl1pPr>
          </a:lstStyle>
          <a:p>
            <a:r>
              <a:rPr lang="en-US" dirty="0"/>
              <a:t>MAIN TITLE GOES HERE</a:t>
            </a:r>
          </a:p>
        </p:txBody>
      </p:sp>
      <p:sp>
        <p:nvSpPr>
          <p:cNvPr id="14" name="Text Placeholder 9"/>
          <p:cNvSpPr>
            <a:spLocks noGrp="1"/>
          </p:cNvSpPr>
          <p:nvPr>
            <p:ph type="body" sz="quarter" idx="28" hasCustomPrompt="1"/>
          </p:nvPr>
        </p:nvSpPr>
        <p:spPr>
          <a:xfrm>
            <a:off x="1197071" y="1185635"/>
            <a:ext cx="9797858" cy="338138"/>
          </a:xfrm>
          <a:prstGeom prst="rect">
            <a:avLst/>
          </a:prstGeom>
        </p:spPr>
        <p:txBody>
          <a:bodyPr/>
          <a:lstStyle>
            <a:lvl1pPr marL="0" indent="0" algn="ctr">
              <a:buNone/>
              <a:defRPr sz="1400" b="0" i="0">
                <a:solidFill>
                  <a:schemeClr val="tx1">
                    <a:lumMod val="60000"/>
                    <a:lumOff val="40000"/>
                  </a:schemeClr>
                </a:solidFill>
                <a:latin typeface="Lato" panose="020F0502020204030203" pitchFamily="34" charset="0"/>
                <a:ea typeface="Lato" panose="020F0502020204030203" pitchFamily="34" charset="0"/>
                <a:cs typeface="Lato" panose="020F0502020204030203" pitchFamily="34" charset="0"/>
              </a:defRPr>
            </a:lvl1pPr>
          </a:lstStyle>
          <a:p>
            <a:pPr lvl="0"/>
            <a:r>
              <a:rPr lang="de-DE" dirty="0"/>
              <a:t>Subtitle Goes Here. Lorem Ipsum Dolor Sit Amet, A Gravida Quis Wisi Elit Diam Sit Donec Libero.</a:t>
            </a:r>
            <a:endParaRPr lang="en-US" dirty="0"/>
          </a:p>
        </p:txBody>
      </p:sp>
    </p:spTree>
    <p:extLst>
      <p:ext uri="{BB962C8B-B14F-4D97-AF65-F5344CB8AC3E}">
        <p14:creationId xmlns:p14="http://schemas.microsoft.com/office/powerpoint/2010/main" val="306794428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177_Custom Layout">
    <p:spTree>
      <p:nvGrpSpPr>
        <p:cNvPr id="1" name=""/>
        <p:cNvGrpSpPr/>
        <p:nvPr/>
      </p:nvGrpSpPr>
      <p:grpSpPr>
        <a:xfrm>
          <a:off x="0" y="0"/>
          <a:ext cx="0" cy="0"/>
          <a:chOff x="0" y="0"/>
          <a:chExt cx="0" cy="0"/>
        </a:xfrm>
      </p:grpSpPr>
      <p:sp>
        <p:nvSpPr>
          <p:cNvPr id="4" name="Picture Placeholder 6"/>
          <p:cNvSpPr>
            <a:spLocks noGrp="1"/>
          </p:cNvSpPr>
          <p:nvPr>
            <p:ph type="pic" sz="quarter" idx="12" hasCustomPrompt="1"/>
          </p:nvPr>
        </p:nvSpPr>
        <p:spPr>
          <a:xfrm>
            <a:off x="6390988" y="3049669"/>
            <a:ext cx="2020824" cy="2020824"/>
          </a:xfrm>
          <a:prstGeom prst="ellipse">
            <a:avLst/>
          </a:prstGeom>
        </p:spPr>
        <p:txBody>
          <a:bodyPr/>
          <a:lstStyle>
            <a:lvl1pPr marL="0" indent="0">
              <a:buNone/>
              <a:defRPr/>
            </a:lvl1pPr>
          </a:lstStyle>
          <a:p>
            <a:r>
              <a:rPr lang="fa-IR" dirty="0"/>
              <a:t> </a:t>
            </a:r>
            <a:r>
              <a:rPr lang="en-US" dirty="0"/>
              <a:t> </a:t>
            </a:r>
          </a:p>
        </p:txBody>
      </p:sp>
      <p:sp>
        <p:nvSpPr>
          <p:cNvPr id="5" name="Title 1"/>
          <p:cNvSpPr>
            <a:spLocks noGrp="1"/>
          </p:cNvSpPr>
          <p:nvPr>
            <p:ph type="title" hasCustomPrompt="1"/>
          </p:nvPr>
        </p:nvSpPr>
        <p:spPr>
          <a:xfrm>
            <a:off x="1197070" y="653014"/>
            <a:ext cx="9797859" cy="431020"/>
          </a:xfrm>
          <a:prstGeom prst="rect">
            <a:avLst/>
          </a:prstGeom>
        </p:spPr>
        <p:txBody>
          <a:bodyPr/>
          <a:lstStyle>
            <a:lvl1pPr algn="ctr">
              <a:defRPr sz="3800" b="0" i="0" kern="0" spc="-50" baseline="0">
                <a:solidFill>
                  <a:schemeClr val="tx1"/>
                </a:solidFill>
                <a:latin typeface="Lato Black" panose="020F0A02020204030203" pitchFamily="34" charset="0"/>
                <a:ea typeface="Lato Black" panose="020F0A02020204030203" pitchFamily="34" charset="0"/>
                <a:cs typeface="Lato Black" panose="020F0A02020204030203" pitchFamily="34" charset="0"/>
              </a:defRPr>
            </a:lvl1pPr>
          </a:lstStyle>
          <a:p>
            <a:r>
              <a:rPr lang="en-US" dirty="0"/>
              <a:t>MAIN TITLE GOES HERE</a:t>
            </a:r>
          </a:p>
        </p:txBody>
      </p:sp>
      <p:sp>
        <p:nvSpPr>
          <p:cNvPr id="6" name="Text Placeholder 9"/>
          <p:cNvSpPr>
            <a:spLocks noGrp="1"/>
          </p:cNvSpPr>
          <p:nvPr>
            <p:ph type="body" sz="quarter" idx="28" hasCustomPrompt="1"/>
          </p:nvPr>
        </p:nvSpPr>
        <p:spPr>
          <a:xfrm>
            <a:off x="1197071" y="1185635"/>
            <a:ext cx="9797858" cy="338138"/>
          </a:xfrm>
          <a:prstGeom prst="rect">
            <a:avLst/>
          </a:prstGeom>
        </p:spPr>
        <p:txBody>
          <a:bodyPr/>
          <a:lstStyle>
            <a:lvl1pPr marL="0" indent="0" algn="ctr">
              <a:buNone/>
              <a:defRPr sz="1400" b="0" i="0">
                <a:solidFill>
                  <a:schemeClr val="tx1">
                    <a:lumMod val="60000"/>
                    <a:lumOff val="40000"/>
                  </a:schemeClr>
                </a:solidFill>
                <a:latin typeface="Lato" panose="020F0502020204030203" pitchFamily="34" charset="0"/>
                <a:ea typeface="Lato" panose="020F0502020204030203" pitchFamily="34" charset="0"/>
                <a:cs typeface="Lato" panose="020F0502020204030203" pitchFamily="34" charset="0"/>
              </a:defRPr>
            </a:lvl1pPr>
          </a:lstStyle>
          <a:p>
            <a:pPr lvl="0"/>
            <a:r>
              <a:rPr lang="de-DE" dirty="0"/>
              <a:t>Subtitle Goes Here. Lorem Ipsum Dolor Sit Amet, A Gravida Quis Wisi Elit Diam Sit Donec Libero.</a:t>
            </a:r>
            <a:endParaRPr lang="en-US" dirty="0"/>
          </a:p>
        </p:txBody>
      </p:sp>
    </p:spTree>
    <p:extLst>
      <p:ext uri="{BB962C8B-B14F-4D97-AF65-F5344CB8AC3E}">
        <p14:creationId xmlns:p14="http://schemas.microsoft.com/office/powerpoint/2010/main" val="42620506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178_Custom Layout">
    <p:spTree>
      <p:nvGrpSpPr>
        <p:cNvPr id="1" name=""/>
        <p:cNvGrpSpPr/>
        <p:nvPr/>
      </p:nvGrpSpPr>
      <p:grpSpPr>
        <a:xfrm>
          <a:off x="0" y="0"/>
          <a:ext cx="0" cy="0"/>
          <a:chOff x="0" y="0"/>
          <a:chExt cx="0" cy="0"/>
        </a:xfrm>
      </p:grpSpPr>
      <p:sp>
        <p:nvSpPr>
          <p:cNvPr id="4" name="Picture Placeholder 6"/>
          <p:cNvSpPr>
            <a:spLocks noGrp="1"/>
          </p:cNvSpPr>
          <p:nvPr>
            <p:ph type="pic" sz="quarter" idx="12" hasCustomPrompt="1"/>
          </p:nvPr>
        </p:nvSpPr>
        <p:spPr>
          <a:xfrm>
            <a:off x="9669232" y="3049669"/>
            <a:ext cx="2020824" cy="2020824"/>
          </a:xfrm>
          <a:prstGeom prst="ellipse">
            <a:avLst/>
          </a:prstGeom>
        </p:spPr>
        <p:txBody>
          <a:bodyPr/>
          <a:lstStyle>
            <a:lvl1pPr marL="0" indent="0">
              <a:buNone/>
              <a:defRPr/>
            </a:lvl1pPr>
          </a:lstStyle>
          <a:p>
            <a:r>
              <a:rPr lang="fa-IR" dirty="0"/>
              <a:t> </a:t>
            </a:r>
            <a:r>
              <a:rPr lang="en-US" dirty="0"/>
              <a:t> </a:t>
            </a:r>
          </a:p>
        </p:txBody>
      </p:sp>
      <p:sp>
        <p:nvSpPr>
          <p:cNvPr id="5" name="Title 1"/>
          <p:cNvSpPr>
            <a:spLocks noGrp="1"/>
          </p:cNvSpPr>
          <p:nvPr>
            <p:ph type="title" hasCustomPrompt="1"/>
          </p:nvPr>
        </p:nvSpPr>
        <p:spPr>
          <a:xfrm>
            <a:off x="1197070" y="653014"/>
            <a:ext cx="9797859" cy="431020"/>
          </a:xfrm>
          <a:prstGeom prst="rect">
            <a:avLst/>
          </a:prstGeom>
        </p:spPr>
        <p:txBody>
          <a:bodyPr/>
          <a:lstStyle>
            <a:lvl1pPr algn="ctr">
              <a:defRPr sz="3800" b="0" i="0" kern="0" spc="-50" baseline="0">
                <a:solidFill>
                  <a:schemeClr val="tx1"/>
                </a:solidFill>
                <a:latin typeface="Lato Black" panose="020F0A02020204030203" pitchFamily="34" charset="0"/>
                <a:ea typeface="Lato Black" panose="020F0A02020204030203" pitchFamily="34" charset="0"/>
                <a:cs typeface="Lato Black" panose="020F0A02020204030203" pitchFamily="34" charset="0"/>
              </a:defRPr>
            </a:lvl1pPr>
          </a:lstStyle>
          <a:p>
            <a:r>
              <a:rPr lang="en-US" dirty="0"/>
              <a:t>MAIN TITLE GOES HERE</a:t>
            </a:r>
          </a:p>
        </p:txBody>
      </p:sp>
      <p:sp>
        <p:nvSpPr>
          <p:cNvPr id="6" name="Text Placeholder 9"/>
          <p:cNvSpPr>
            <a:spLocks noGrp="1"/>
          </p:cNvSpPr>
          <p:nvPr>
            <p:ph type="body" sz="quarter" idx="28" hasCustomPrompt="1"/>
          </p:nvPr>
        </p:nvSpPr>
        <p:spPr>
          <a:xfrm>
            <a:off x="1197071" y="1185635"/>
            <a:ext cx="9797858" cy="338138"/>
          </a:xfrm>
          <a:prstGeom prst="rect">
            <a:avLst/>
          </a:prstGeom>
        </p:spPr>
        <p:txBody>
          <a:bodyPr/>
          <a:lstStyle>
            <a:lvl1pPr marL="0" indent="0" algn="ctr">
              <a:buNone/>
              <a:defRPr sz="1400" b="0" i="0">
                <a:solidFill>
                  <a:schemeClr val="tx1">
                    <a:lumMod val="60000"/>
                    <a:lumOff val="40000"/>
                  </a:schemeClr>
                </a:solidFill>
                <a:latin typeface="Lato" panose="020F0502020204030203" pitchFamily="34" charset="0"/>
                <a:ea typeface="Lato" panose="020F0502020204030203" pitchFamily="34" charset="0"/>
                <a:cs typeface="Lato" panose="020F0502020204030203" pitchFamily="34" charset="0"/>
              </a:defRPr>
            </a:lvl1pPr>
          </a:lstStyle>
          <a:p>
            <a:pPr lvl="0"/>
            <a:r>
              <a:rPr lang="de-DE" dirty="0"/>
              <a:t>Subtitle Goes Here. Lorem Ipsum Dolor Sit Amet, A Gravida Quis Wisi Elit Diam Sit Donec Libero.</a:t>
            </a:r>
            <a:endParaRPr lang="en-US" dirty="0"/>
          </a:p>
        </p:txBody>
      </p:sp>
    </p:spTree>
    <p:extLst>
      <p:ext uri="{BB962C8B-B14F-4D97-AF65-F5344CB8AC3E}">
        <p14:creationId xmlns:p14="http://schemas.microsoft.com/office/powerpoint/2010/main" val="300310959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179_Custom Layou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0"/>
            <a:ext cx="12192000" cy="2657473"/>
          </a:xfrm>
          <a:prstGeom prst="rect">
            <a:avLst/>
          </a:prstGeom>
        </p:spPr>
        <p:txBody>
          <a:bodyPr/>
          <a:lstStyle/>
          <a:p>
            <a:endParaRPr lang="en-US"/>
          </a:p>
        </p:txBody>
      </p:sp>
    </p:spTree>
    <p:extLst>
      <p:ext uri="{BB962C8B-B14F-4D97-AF65-F5344CB8AC3E}">
        <p14:creationId xmlns:p14="http://schemas.microsoft.com/office/powerpoint/2010/main" val="67002004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BF89CFE-C93D-4B5C-8D4D-2133BAE3DBEA}" type="datetimeFigureOut">
              <a:rPr lang="en-US" smtClean="0"/>
              <a:t>9/13/2018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D0C7C6-A230-47F9-B233-63592062E17D}" type="slidenum">
              <a:rPr lang="en-US" smtClean="0"/>
              <a:t>‹#›</a:t>
            </a:fld>
            <a:endParaRPr lang="en-US"/>
          </a:p>
        </p:txBody>
      </p:sp>
    </p:spTree>
    <p:extLst>
      <p:ext uri="{BB962C8B-B14F-4D97-AF65-F5344CB8AC3E}">
        <p14:creationId xmlns:p14="http://schemas.microsoft.com/office/powerpoint/2010/main" val="238788581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ablet Horizontal">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3048" y="1883391"/>
            <a:ext cx="12188952" cy="3103730"/>
          </a:xfrm>
          <a:prstGeom prst="rect">
            <a:avLst/>
          </a:prstGeom>
        </p:spPr>
        <p:txBody>
          <a:bodyPr/>
          <a:lstStyle/>
          <a:p>
            <a:endParaRPr lang="en-US" dirty="0"/>
          </a:p>
        </p:txBody>
      </p:sp>
      <p:sp>
        <p:nvSpPr>
          <p:cNvPr id="6" name="Title 1"/>
          <p:cNvSpPr>
            <a:spLocks noGrp="1"/>
          </p:cNvSpPr>
          <p:nvPr>
            <p:ph type="title" hasCustomPrompt="1"/>
          </p:nvPr>
        </p:nvSpPr>
        <p:spPr>
          <a:xfrm>
            <a:off x="1197070" y="653014"/>
            <a:ext cx="9797859" cy="431020"/>
          </a:xfrm>
          <a:prstGeom prst="rect">
            <a:avLst/>
          </a:prstGeom>
        </p:spPr>
        <p:txBody>
          <a:bodyPr/>
          <a:lstStyle>
            <a:lvl1pPr algn="ctr">
              <a:defRPr sz="3800" b="0" i="0" kern="0" spc="-50" baseline="0">
                <a:solidFill>
                  <a:schemeClr val="tx1"/>
                </a:solidFill>
                <a:latin typeface="Lato Black" panose="020F0A02020204030203" pitchFamily="34" charset="0"/>
                <a:ea typeface="Lato Black" panose="020F0A02020204030203" pitchFamily="34" charset="0"/>
                <a:cs typeface="Lato Black" panose="020F0A02020204030203" pitchFamily="34" charset="0"/>
              </a:defRPr>
            </a:lvl1pPr>
          </a:lstStyle>
          <a:p>
            <a:r>
              <a:rPr lang="en-US" dirty="0"/>
              <a:t>MAIN TITLE GOES HERE</a:t>
            </a:r>
          </a:p>
        </p:txBody>
      </p:sp>
      <p:sp>
        <p:nvSpPr>
          <p:cNvPr id="7" name="Text Placeholder 9"/>
          <p:cNvSpPr>
            <a:spLocks noGrp="1"/>
          </p:cNvSpPr>
          <p:nvPr>
            <p:ph type="body" sz="quarter" idx="14" hasCustomPrompt="1"/>
          </p:nvPr>
        </p:nvSpPr>
        <p:spPr>
          <a:xfrm>
            <a:off x="1197071" y="1185635"/>
            <a:ext cx="9797858" cy="338138"/>
          </a:xfrm>
          <a:prstGeom prst="rect">
            <a:avLst/>
          </a:prstGeom>
        </p:spPr>
        <p:txBody>
          <a:bodyPr/>
          <a:lstStyle>
            <a:lvl1pPr marL="0" indent="0" algn="ctr">
              <a:buNone/>
              <a:defRPr sz="1400" b="0" i="0">
                <a:solidFill>
                  <a:schemeClr val="tx1">
                    <a:lumMod val="60000"/>
                    <a:lumOff val="40000"/>
                  </a:schemeClr>
                </a:solidFill>
                <a:latin typeface="Lato" panose="020F0502020204030203" pitchFamily="34" charset="0"/>
                <a:ea typeface="Lato" panose="020F0502020204030203" pitchFamily="34" charset="0"/>
                <a:cs typeface="Lato" panose="020F0502020204030203" pitchFamily="34" charset="0"/>
              </a:defRPr>
            </a:lvl1pPr>
          </a:lstStyle>
          <a:p>
            <a:pPr lvl="0"/>
            <a:r>
              <a:rPr lang="de-DE" dirty="0"/>
              <a:t>Subtitle Goes Here. Lorem Ipsum Dolor Sit Amet, A Gravida Quis Wisi Elit Diam Sit Donec Libero.</a:t>
            </a:r>
            <a:endParaRPr lang="en-US" dirty="0"/>
          </a:p>
        </p:txBody>
      </p:sp>
    </p:spTree>
    <p:extLst>
      <p:ext uri="{BB962C8B-B14F-4D97-AF65-F5344CB8AC3E}">
        <p14:creationId xmlns:p14="http://schemas.microsoft.com/office/powerpoint/2010/main" val="130813866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180_Custom Layout">
    <p:spTree>
      <p:nvGrpSpPr>
        <p:cNvPr id="1" name=""/>
        <p:cNvGrpSpPr/>
        <p:nvPr/>
      </p:nvGrpSpPr>
      <p:grpSpPr>
        <a:xfrm>
          <a:off x="0" y="0"/>
          <a:ext cx="0" cy="0"/>
          <a:chOff x="0" y="0"/>
          <a:chExt cx="0" cy="0"/>
        </a:xfrm>
      </p:grpSpPr>
      <p:sp>
        <p:nvSpPr>
          <p:cNvPr id="18" name="Picture Placeholder 17"/>
          <p:cNvSpPr>
            <a:spLocks noGrp="1"/>
          </p:cNvSpPr>
          <p:nvPr>
            <p:ph type="pic" sz="quarter" idx="10"/>
          </p:nvPr>
        </p:nvSpPr>
        <p:spPr>
          <a:xfrm>
            <a:off x="153768" y="-2335403"/>
            <a:ext cx="2237406" cy="3895725"/>
          </a:xfrm>
          <a:prstGeom prst="rect">
            <a:avLst/>
          </a:prstGeom>
        </p:spPr>
        <p:txBody>
          <a:bodyPr/>
          <a:lstStyle/>
          <a:p>
            <a:endParaRPr lang="en-US"/>
          </a:p>
        </p:txBody>
      </p:sp>
      <p:sp>
        <p:nvSpPr>
          <p:cNvPr id="19" name="Picture Placeholder 17"/>
          <p:cNvSpPr>
            <a:spLocks noGrp="1"/>
          </p:cNvSpPr>
          <p:nvPr>
            <p:ph type="pic" sz="quarter" idx="11"/>
          </p:nvPr>
        </p:nvSpPr>
        <p:spPr>
          <a:xfrm>
            <a:off x="153768" y="1743286"/>
            <a:ext cx="2237406" cy="3895725"/>
          </a:xfrm>
          <a:prstGeom prst="rect">
            <a:avLst/>
          </a:prstGeom>
        </p:spPr>
        <p:txBody>
          <a:bodyPr/>
          <a:lstStyle>
            <a:lvl1pPr rtl="0">
              <a:defRPr/>
            </a:lvl1pPr>
          </a:lstStyle>
          <a:p>
            <a:endParaRPr lang="en-US"/>
          </a:p>
        </p:txBody>
      </p:sp>
      <p:sp>
        <p:nvSpPr>
          <p:cNvPr id="20" name="Picture Placeholder 17"/>
          <p:cNvSpPr>
            <a:spLocks noGrp="1"/>
          </p:cNvSpPr>
          <p:nvPr>
            <p:ph type="pic" sz="quarter" idx="12"/>
          </p:nvPr>
        </p:nvSpPr>
        <p:spPr>
          <a:xfrm>
            <a:off x="2544982" y="-2916677"/>
            <a:ext cx="2237406" cy="3895725"/>
          </a:xfrm>
          <a:prstGeom prst="rect">
            <a:avLst/>
          </a:prstGeom>
        </p:spPr>
        <p:txBody>
          <a:bodyPr/>
          <a:lstStyle/>
          <a:p>
            <a:endParaRPr lang="en-US"/>
          </a:p>
        </p:txBody>
      </p:sp>
      <p:sp>
        <p:nvSpPr>
          <p:cNvPr id="21" name="Picture Placeholder 17"/>
          <p:cNvSpPr>
            <a:spLocks noGrp="1"/>
          </p:cNvSpPr>
          <p:nvPr>
            <p:ph type="pic" sz="quarter" idx="13"/>
          </p:nvPr>
        </p:nvSpPr>
        <p:spPr>
          <a:xfrm>
            <a:off x="2571048" y="1152488"/>
            <a:ext cx="2239317" cy="3905249"/>
          </a:xfrm>
          <a:prstGeom prst="rect">
            <a:avLst/>
          </a:prstGeom>
        </p:spPr>
        <p:txBody>
          <a:bodyPr/>
          <a:lstStyle>
            <a:lvl1pPr rtl="0">
              <a:defRPr/>
            </a:lvl1pPr>
          </a:lstStyle>
          <a:p>
            <a:endParaRPr lang="en-US"/>
          </a:p>
        </p:txBody>
      </p:sp>
      <p:sp>
        <p:nvSpPr>
          <p:cNvPr id="22" name="Picture Placeholder 17"/>
          <p:cNvSpPr>
            <a:spLocks noGrp="1"/>
          </p:cNvSpPr>
          <p:nvPr>
            <p:ph type="pic" sz="quarter" idx="14"/>
          </p:nvPr>
        </p:nvSpPr>
        <p:spPr>
          <a:xfrm>
            <a:off x="2555670" y="5213652"/>
            <a:ext cx="2254695" cy="3905249"/>
          </a:xfrm>
          <a:prstGeom prst="rect">
            <a:avLst/>
          </a:prstGeom>
        </p:spPr>
        <p:txBody>
          <a:bodyPr/>
          <a:lstStyle>
            <a:lvl1pPr rtl="0">
              <a:defRPr/>
            </a:lvl1pPr>
          </a:lstStyle>
          <a:p>
            <a:endParaRPr lang="en-US"/>
          </a:p>
        </p:txBody>
      </p:sp>
      <p:sp>
        <p:nvSpPr>
          <p:cNvPr id="23" name="Picture Placeholder 17"/>
          <p:cNvSpPr>
            <a:spLocks noGrp="1"/>
          </p:cNvSpPr>
          <p:nvPr>
            <p:ph type="pic" sz="quarter" idx="15"/>
          </p:nvPr>
        </p:nvSpPr>
        <p:spPr>
          <a:xfrm>
            <a:off x="150831" y="5821974"/>
            <a:ext cx="2254695" cy="3914775"/>
          </a:xfrm>
          <a:prstGeom prst="rect">
            <a:avLst/>
          </a:prstGeom>
        </p:spPr>
        <p:txBody>
          <a:bodyPr/>
          <a:lstStyle>
            <a:lvl1pPr rtl="0">
              <a:defRPr/>
            </a:lvl1pPr>
          </a:lstStyle>
          <a:p>
            <a:endParaRPr lang="en-US"/>
          </a:p>
        </p:txBody>
      </p:sp>
      <p:sp>
        <p:nvSpPr>
          <p:cNvPr id="24" name="Picture Placeholder 17"/>
          <p:cNvSpPr>
            <a:spLocks noGrp="1"/>
          </p:cNvSpPr>
          <p:nvPr>
            <p:ph type="pic" sz="quarter" idx="16"/>
          </p:nvPr>
        </p:nvSpPr>
        <p:spPr>
          <a:xfrm>
            <a:off x="4953899" y="3861215"/>
            <a:ext cx="2254695" cy="3914775"/>
          </a:xfrm>
          <a:prstGeom prst="rect">
            <a:avLst/>
          </a:prstGeom>
        </p:spPr>
        <p:txBody>
          <a:bodyPr/>
          <a:lstStyle>
            <a:lvl1pPr rtl="0">
              <a:defRPr/>
            </a:lvl1pPr>
          </a:lstStyle>
          <a:p>
            <a:endParaRPr lang="en-US"/>
          </a:p>
        </p:txBody>
      </p:sp>
      <p:sp>
        <p:nvSpPr>
          <p:cNvPr id="25" name="Picture Placeholder 17"/>
          <p:cNvSpPr>
            <a:spLocks noGrp="1"/>
          </p:cNvSpPr>
          <p:nvPr>
            <p:ph type="pic" sz="quarter" idx="17"/>
          </p:nvPr>
        </p:nvSpPr>
        <p:spPr>
          <a:xfrm>
            <a:off x="4964173" y="-223627"/>
            <a:ext cx="2254695" cy="3919538"/>
          </a:xfrm>
          <a:prstGeom prst="rect">
            <a:avLst/>
          </a:prstGeom>
        </p:spPr>
        <p:txBody>
          <a:bodyPr/>
          <a:lstStyle>
            <a:lvl1pPr rtl="0">
              <a:defRPr/>
            </a:lvl1pPr>
          </a:lstStyle>
          <a:p>
            <a:endParaRPr lang="en-US"/>
          </a:p>
        </p:txBody>
      </p:sp>
      <p:sp>
        <p:nvSpPr>
          <p:cNvPr id="26" name="Picture Placeholder 17"/>
          <p:cNvSpPr>
            <a:spLocks noGrp="1"/>
          </p:cNvSpPr>
          <p:nvPr>
            <p:ph type="pic" sz="quarter" idx="18"/>
          </p:nvPr>
        </p:nvSpPr>
        <p:spPr>
          <a:xfrm>
            <a:off x="7355387" y="-2007887"/>
            <a:ext cx="2249402" cy="3919538"/>
          </a:xfrm>
          <a:prstGeom prst="rect">
            <a:avLst/>
          </a:prstGeom>
        </p:spPr>
        <p:txBody>
          <a:bodyPr/>
          <a:lstStyle>
            <a:lvl1pPr rtl="0">
              <a:defRPr/>
            </a:lvl1pPr>
          </a:lstStyle>
          <a:p>
            <a:endParaRPr lang="en-US"/>
          </a:p>
        </p:txBody>
      </p:sp>
      <p:sp>
        <p:nvSpPr>
          <p:cNvPr id="27" name="Picture Placeholder 17"/>
          <p:cNvSpPr>
            <a:spLocks noGrp="1"/>
          </p:cNvSpPr>
          <p:nvPr>
            <p:ph type="pic" sz="quarter" idx="19"/>
          </p:nvPr>
        </p:nvSpPr>
        <p:spPr>
          <a:xfrm>
            <a:off x="7355387" y="2055219"/>
            <a:ext cx="2249402" cy="3919538"/>
          </a:xfrm>
          <a:prstGeom prst="rect">
            <a:avLst/>
          </a:prstGeom>
        </p:spPr>
        <p:txBody>
          <a:bodyPr/>
          <a:lstStyle>
            <a:lvl1pPr rtl="0">
              <a:defRPr/>
            </a:lvl1pPr>
          </a:lstStyle>
          <a:p>
            <a:endParaRPr lang="en-US"/>
          </a:p>
        </p:txBody>
      </p:sp>
      <p:sp>
        <p:nvSpPr>
          <p:cNvPr id="28" name="Picture Placeholder 17"/>
          <p:cNvSpPr>
            <a:spLocks noGrp="1"/>
          </p:cNvSpPr>
          <p:nvPr>
            <p:ph type="pic" sz="quarter" idx="20"/>
          </p:nvPr>
        </p:nvSpPr>
        <p:spPr>
          <a:xfrm>
            <a:off x="7367949" y="6118325"/>
            <a:ext cx="2234260" cy="3919538"/>
          </a:xfrm>
          <a:prstGeom prst="rect">
            <a:avLst/>
          </a:prstGeom>
        </p:spPr>
        <p:txBody>
          <a:bodyPr/>
          <a:lstStyle>
            <a:lvl1pPr rtl="0">
              <a:defRPr/>
            </a:lvl1pPr>
          </a:lstStyle>
          <a:p>
            <a:endParaRPr lang="en-US"/>
          </a:p>
        </p:txBody>
      </p:sp>
      <p:sp>
        <p:nvSpPr>
          <p:cNvPr id="29" name="Picture Placeholder 17"/>
          <p:cNvSpPr>
            <a:spLocks noGrp="1"/>
          </p:cNvSpPr>
          <p:nvPr>
            <p:ph type="pic" sz="quarter" idx="21"/>
          </p:nvPr>
        </p:nvSpPr>
        <p:spPr>
          <a:xfrm>
            <a:off x="9738314" y="4077994"/>
            <a:ext cx="2234260" cy="3895725"/>
          </a:xfrm>
          <a:prstGeom prst="rect">
            <a:avLst/>
          </a:prstGeom>
        </p:spPr>
        <p:txBody>
          <a:bodyPr/>
          <a:lstStyle>
            <a:lvl1pPr rtl="0">
              <a:defRPr/>
            </a:lvl1pPr>
          </a:lstStyle>
          <a:p>
            <a:endParaRPr lang="en-US"/>
          </a:p>
        </p:txBody>
      </p:sp>
      <p:sp>
        <p:nvSpPr>
          <p:cNvPr id="30" name="Picture Placeholder 17"/>
          <p:cNvSpPr>
            <a:spLocks noGrp="1"/>
          </p:cNvSpPr>
          <p:nvPr>
            <p:ph type="pic" sz="quarter" idx="22"/>
          </p:nvPr>
        </p:nvSpPr>
        <p:spPr>
          <a:xfrm>
            <a:off x="9751582" y="11163"/>
            <a:ext cx="2234260" cy="3895725"/>
          </a:xfrm>
          <a:prstGeom prst="rect">
            <a:avLst/>
          </a:prstGeom>
        </p:spPr>
        <p:txBody>
          <a:bodyPr/>
          <a:lstStyle>
            <a:lvl1pPr rtl="0">
              <a:defRPr/>
            </a:lvl1pPr>
          </a:lstStyle>
          <a:p>
            <a:endParaRPr lang="en-US"/>
          </a:p>
        </p:txBody>
      </p:sp>
    </p:spTree>
    <p:extLst>
      <p:ext uri="{BB962C8B-B14F-4D97-AF65-F5344CB8AC3E}">
        <p14:creationId xmlns:p14="http://schemas.microsoft.com/office/powerpoint/2010/main" val="89817428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181_Custom Layou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0"/>
            <a:ext cx="12191993" cy="3429000"/>
          </a:xfrm>
          <a:prstGeom prst="rect">
            <a:avLst/>
          </a:prstGeom>
        </p:spPr>
        <p:txBody>
          <a:bodyPr/>
          <a:lstStyle/>
          <a:p>
            <a:endParaRPr lang="en-US"/>
          </a:p>
        </p:txBody>
      </p:sp>
    </p:spTree>
    <p:extLst>
      <p:ext uri="{BB962C8B-B14F-4D97-AF65-F5344CB8AC3E}">
        <p14:creationId xmlns:p14="http://schemas.microsoft.com/office/powerpoint/2010/main" val="88928258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182_Custom Layou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3724454"/>
            <a:ext cx="12192000" cy="3133546"/>
          </a:xfrm>
          <a:prstGeom prst="rect">
            <a:avLst/>
          </a:prstGeom>
        </p:spPr>
        <p:txBody>
          <a:bodyPr/>
          <a:lstStyle/>
          <a:p>
            <a:endParaRPr lang="en-US"/>
          </a:p>
        </p:txBody>
      </p:sp>
    </p:spTree>
    <p:extLst>
      <p:ext uri="{BB962C8B-B14F-4D97-AF65-F5344CB8AC3E}">
        <p14:creationId xmlns:p14="http://schemas.microsoft.com/office/powerpoint/2010/main" val="382405641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183_Custom Layou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3429001"/>
            <a:ext cx="12192000" cy="3428999"/>
          </a:xfrm>
          <a:prstGeom prst="rect">
            <a:avLst/>
          </a:prstGeom>
        </p:spPr>
        <p:txBody>
          <a:bodyPr/>
          <a:lstStyle/>
          <a:p>
            <a:endParaRPr lang="en-US"/>
          </a:p>
        </p:txBody>
      </p:sp>
    </p:spTree>
    <p:extLst>
      <p:ext uri="{BB962C8B-B14F-4D97-AF65-F5344CB8AC3E}">
        <p14:creationId xmlns:p14="http://schemas.microsoft.com/office/powerpoint/2010/main" val="393663512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184_Custom Layou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5607043" y="1"/>
            <a:ext cx="6572249" cy="6858000"/>
          </a:xfrm>
          <a:prstGeom prst="rect">
            <a:avLst/>
          </a:prstGeom>
        </p:spPr>
        <p:txBody>
          <a:bodyPr/>
          <a:lstStyle/>
          <a:p>
            <a:endParaRPr lang="en-US"/>
          </a:p>
        </p:txBody>
      </p:sp>
    </p:spTree>
    <p:extLst>
      <p:ext uri="{BB962C8B-B14F-4D97-AF65-F5344CB8AC3E}">
        <p14:creationId xmlns:p14="http://schemas.microsoft.com/office/powerpoint/2010/main" val="54304610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185_Custom Layout">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0" y="0"/>
            <a:ext cx="12192000" cy="5148776"/>
          </a:xfrm>
          <a:prstGeom prst="rect">
            <a:avLst/>
          </a:prstGeom>
        </p:spPr>
        <p:txBody>
          <a:bodyPr/>
          <a:lstStyle/>
          <a:p>
            <a:endParaRPr lang="en-US"/>
          </a:p>
        </p:txBody>
      </p:sp>
      <p:sp>
        <p:nvSpPr>
          <p:cNvPr id="7" name="Picture Placeholder 5"/>
          <p:cNvSpPr>
            <a:spLocks noGrp="1"/>
          </p:cNvSpPr>
          <p:nvPr>
            <p:ph type="pic" sz="quarter" idx="11"/>
          </p:nvPr>
        </p:nvSpPr>
        <p:spPr>
          <a:xfrm>
            <a:off x="0" y="5148776"/>
            <a:ext cx="12192000" cy="1709224"/>
          </a:xfrm>
          <a:prstGeom prst="rect">
            <a:avLst/>
          </a:prstGeom>
        </p:spPr>
        <p:txBody>
          <a:bodyPr/>
          <a:lstStyle/>
          <a:p>
            <a:endParaRPr lang="en-US"/>
          </a:p>
        </p:txBody>
      </p:sp>
    </p:spTree>
    <p:extLst>
      <p:ext uri="{BB962C8B-B14F-4D97-AF65-F5344CB8AC3E}">
        <p14:creationId xmlns:p14="http://schemas.microsoft.com/office/powerpoint/2010/main" val="51482601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186_Custom Layou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0"/>
            <a:ext cx="12192000" cy="4424515"/>
          </a:xfrm>
          <a:prstGeom prst="rect">
            <a:avLst/>
          </a:prstGeom>
        </p:spPr>
        <p:txBody>
          <a:bodyPr/>
          <a:lstStyle/>
          <a:p>
            <a:endParaRPr lang="en-US"/>
          </a:p>
        </p:txBody>
      </p:sp>
    </p:spTree>
    <p:extLst>
      <p:ext uri="{BB962C8B-B14F-4D97-AF65-F5344CB8AC3E}">
        <p14:creationId xmlns:p14="http://schemas.microsoft.com/office/powerpoint/2010/main" val="141316666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187_Custom Layout">
    <p:spTree>
      <p:nvGrpSpPr>
        <p:cNvPr id="1" name=""/>
        <p:cNvGrpSpPr/>
        <p:nvPr/>
      </p:nvGrpSpPr>
      <p:grpSpPr>
        <a:xfrm>
          <a:off x="0" y="0"/>
          <a:ext cx="0" cy="0"/>
          <a:chOff x="0" y="0"/>
          <a:chExt cx="0" cy="0"/>
        </a:xfrm>
      </p:grpSpPr>
      <p:sp>
        <p:nvSpPr>
          <p:cNvPr id="18" name="Picture Placeholder 17"/>
          <p:cNvSpPr>
            <a:spLocks noGrp="1"/>
          </p:cNvSpPr>
          <p:nvPr>
            <p:ph type="pic" sz="quarter" idx="10" hasCustomPrompt="1"/>
          </p:nvPr>
        </p:nvSpPr>
        <p:spPr>
          <a:xfrm>
            <a:off x="5859966" y="43649"/>
            <a:ext cx="2542032" cy="2542032"/>
          </a:xfrm>
          <a:prstGeom prst="rect">
            <a:avLst/>
          </a:prstGeom>
          <a:noFill/>
          <a:ln>
            <a:solidFill>
              <a:schemeClr val="tx1">
                <a:lumMod val="20000"/>
                <a:lumOff val="80000"/>
              </a:schemeClr>
            </a:solidFill>
          </a:ln>
          <a:scene3d>
            <a:camera prst="isometricTopUp">
              <a:rot lat="19632119" lon="19192747" rev="3436058"/>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buNone/>
              <a:defRPr lang="en-US" sz="1800">
                <a:solidFill>
                  <a:schemeClr val="lt1"/>
                </a:solidFill>
              </a:defRPr>
            </a:lvl1pPr>
          </a:lstStyle>
          <a:p>
            <a:pPr marL="0" lvl="0" algn="ctr"/>
            <a:r>
              <a:rPr lang="en-US" dirty="0"/>
              <a:t> </a:t>
            </a:r>
          </a:p>
        </p:txBody>
      </p:sp>
      <p:sp>
        <p:nvSpPr>
          <p:cNvPr id="19" name="Picture Placeholder 17"/>
          <p:cNvSpPr>
            <a:spLocks noGrp="1"/>
          </p:cNvSpPr>
          <p:nvPr>
            <p:ph type="pic" sz="quarter" idx="11" hasCustomPrompt="1"/>
          </p:nvPr>
        </p:nvSpPr>
        <p:spPr>
          <a:xfrm>
            <a:off x="5859966" y="2513537"/>
            <a:ext cx="2542032" cy="2542032"/>
          </a:xfrm>
          <a:prstGeom prst="rect">
            <a:avLst/>
          </a:prstGeom>
          <a:noFill/>
          <a:ln>
            <a:solidFill>
              <a:schemeClr val="tx1">
                <a:lumMod val="20000"/>
                <a:lumOff val="80000"/>
              </a:schemeClr>
            </a:solidFill>
          </a:ln>
          <a:scene3d>
            <a:camera prst="isometricTopUp">
              <a:rot lat="19632119" lon="19192747" rev="3436058"/>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buNone/>
              <a:defRPr lang="en-US" sz="1800">
                <a:solidFill>
                  <a:schemeClr val="lt1"/>
                </a:solidFill>
              </a:defRPr>
            </a:lvl1pPr>
          </a:lstStyle>
          <a:p>
            <a:pPr marL="0" lvl="0" algn="ctr"/>
            <a:r>
              <a:rPr lang="en-US" dirty="0"/>
              <a:t> </a:t>
            </a:r>
          </a:p>
        </p:txBody>
      </p:sp>
      <p:sp>
        <p:nvSpPr>
          <p:cNvPr id="20" name="Picture Placeholder 17"/>
          <p:cNvSpPr>
            <a:spLocks noGrp="1"/>
          </p:cNvSpPr>
          <p:nvPr>
            <p:ph type="pic" sz="quarter" idx="12" hasCustomPrompt="1"/>
          </p:nvPr>
        </p:nvSpPr>
        <p:spPr>
          <a:xfrm>
            <a:off x="5859966" y="4968911"/>
            <a:ext cx="2542032" cy="2542032"/>
          </a:xfrm>
          <a:prstGeom prst="rect">
            <a:avLst/>
          </a:prstGeom>
          <a:noFill/>
          <a:ln>
            <a:solidFill>
              <a:schemeClr val="tx1">
                <a:lumMod val="20000"/>
                <a:lumOff val="80000"/>
              </a:schemeClr>
            </a:solidFill>
          </a:ln>
          <a:scene3d>
            <a:camera prst="isometricTopUp">
              <a:rot lat="19632119" lon="19192747" rev="3436058"/>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rtl="0">
              <a:buNone/>
              <a:defRPr lang="en-US" sz="1800">
                <a:solidFill>
                  <a:schemeClr val="lt1"/>
                </a:solidFill>
              </a:defRPr>
            </a:lvl1pPr>
          </a:lstStyle>
          <a:p>
            <a:pPr marL="0" lvl="0" algn="ctr"/>
            <a:r>
              <a:rPr lang="en-US" dirty="0"/>
              <a:t> </a:t>
            </a:r>
          </a:p>
        </p:txBody>
      </p:sp>
      <p:sp>
        <p:nvSpPr>
          <p:cNvPr id="21" name="Picture Placeholder 17"/>
          <p:cNvSpPr>
            <a:spLocks noGrp="1"/>
          </p:cNvSpPr>
          <p:nvPr>
            <p:ph type="pic" sz="quarter" idx="13" hasCustomPrompt="1"/>
          </p:nvPr>
        </p:nvSpPr>
        <p:spPr>
          <a:xfrm>
            <a:off x="9624923" y="43649"/>
            <a:ext cx="2542032" cy="2542032"/>
          </a:xfrm>
          <a:prstGeom prst="rect">
            <a:avLst/>
          </a:prstGeom>
          <a:noFill/>
          <a:ln>
            <a:solidFill>
              <a:schemeClr val="tx1">
                <a:lumMod val="20000"/>
                <a:lumOff val="80000"/>
              </a:schemeClr>
            </a:solidFill>
          </a:ln>
          <a:scene3d>
            <a:camera prst="isometricTopUp">
              <a:rot lat="19632119" lon="19192747" rev="3436058"/>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rtl="0">
              <a:buNone/>
              <a:defRPr lang="en-US" sz="1800">
                <a:solidFill>
                  <a:schemeClr val="lt1"/>
                </a:solidFill>
              </a:defRPr>
            </a:lvl1pPr>
          </a:lstStyle>
          <a:p>
            <a:pPr marL="0" lvl="0" algn="ctr"/>
            <a:r>
              <a:rPr lang="en-US" dirty="0"/>
              <a:t> </a:t>
            </a:r>
          </a:p>
        </p:txBody>
      </p:sp>
      <p:sp>
        <p:nvSpPr>
          <p:cNvPr id="22" name="Picture Placeholder 17"/>
          <p:cNvSpPr>
            <a:spLocks noGrp="1"/>
          </p:cNvSpPr>
          <p:nvPr>
            <p:ph type="pic" sz="quarter" idx="14" hasCustomPrompt="1"/>
          </p:nvPr>
        </p:nvSpPr>
        <p:spPr>
          <a:xfrm>
            <a:off x="9624923" y="2513537"/>
            <a:ext cx="2542032" cy="2542032"/>
          </a:xfrm>
          <a:prstGeom prst="rect">
            <a:avLst/>
          </a:prstGeom>
          <a:noFill/>
          <a:ln>
            <a:solidFill>
              <a:schemeClr val="tx1">
                <a:lumMod val="20000"/>
                <a:lumOff val="80000"/>
              </a:schemeClr>
            </a:solidFill>
          </a:ln>
          <a:scene3d>
            <a:camera prst="isometricTopUp">
              <a:rot lat="19632119" lon="19192747" rev="3436058"/>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rtl="0">
              <a:buNone/>
              <a:defRPr lang="en-US" sz="1800">
                <a:solidFill>
                  <a:schemeClr val="lt1"/>
                </a:solidFill>
              </a:defRPr>
            </a:lvl1pPr>
          </a:lstStyle>
          <a:p>
            <a:pPr marL="0" lvl="0" algn="ctr"/>
            <a:r>
              <a:rPr lang="en-US" dirty="0"/>
              <a:t> </a:t>
            </a:r>
          </a:p>
        </p:txBody>
      </p:sp>
      <p:sp>
        <p:nvSpPr>
          <p:cNvPr id="23" name="Picture Placeholder 17"/>
          <p:cNvSpPr>
            <a:spLocks noGrp="1"/>
          </p:cNvSpPr>
          <p:nvPr>
            <p:ph type="pic" sz="quarter" idx="15" hasCustomPrompt="1"/>
          </p:nvPr>
        </p:nvSpPr>
        <p:spPr>
          <a:xfrm>
            <a:off x="9624923" y="4968911"/>
            <a:ext cx="2542032" cy="2542032"/>
          </a:xfrm>
          <a:prstGeom prst="rect">
            <a:avLst/>
          </a:prstGeom>
          <a:noFill/>
          <a:ln>
            <a:solidFill>
              <a:schemeClr val="tx1">
                <a:lumMod val="20000"/>
                <a:lumOff val="80000"/>
              </a:schemeClr>
            </a:solidFill>
          </a:ln>
          <a:scene3d>
            <a:camera prst="isometricTopUp">
              <a:rot lat="19632119" lon="19192747" rev="3436058"/>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rtl="0">
              <a:buNone/>
              <a:defRPr lang="en-US" sz="1800">
                <a:solidFill>
                  <a:schemeClr val="lt1"/>
                </a:solidFill>
              </a:defRPr>
            </a:lvl1pPr>
          </a:lstStyle>
          <a:p>
            <a:pPr marL="0" lvl="0" algn="ctr"/>
            <a:r>
              <a:rPr lang="en-US" dirty="0"/>
              <a:t> </a:t>
            </a:r>
          </a:p>
        </p:txBody>
      </p:sp>
      <p:sp>
        <p:nvSpPr>
          <p:cNvPr id="24" name="Picture Placeholder 17"/>
          <p:cNvSpPr>
            <a:spLocks noGrp="1"/>
          </p:cNvSpPr>
          <p:nvPr>
            <p:ph type="pic" sz="quarter" idx="16" hasCustomPrompt="1"/>
          </p:nvPr>
        </p:nvSpPr>
        <p:spPr>
          <a:xfrm>
            <a:off x="7726774" y="6193830"/>
            <a:ext cx="2542032" cy="2542032"/>
          </a:xfrm>
          <a:prstGeom prst="rect">
            <a:avLst/>
          </a:prstGeom>
          <a:noFill/>
          <a:ln>
            <a:solidFill>
              <a:schemeClr val="tx1">
                <a:lumMod val="20000"/>
                <a:lumOff val="80000"/>
              </a:schemeClr>
            </a:solidFill>
          </a:ln>
          <a:scene3d>
            <a:camera prst="isometricTopUp">
              <a:rot lat="19632119" lon="19192747" rev="3436058"/>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rtl="0">
              <a:buNone/>
              <a:defRPr lang="en-US" sz="1800">
                <a:solidFill>
                  <a:schemeClr val="lt1"/>
                </a:solidFill>
              </a:defRPr>
            </a:lvl1pPr>
          </a:lstStyle>
          <a:p>
            <a:pPr marL="0" lvl="0" algn="ctr"/>
            <a:r>
              <a:rPr lang="en-US" dirty="0"/>
              <a:t> </a:t>
            </a:r>
          </a:p>
        </p:txBody>
      </p:sp>
      <p:sp>
        <p:nvSpPr>
          <p:cNvPr id="25" name="Picture Placeholder 17"/>
          <p:cNvSpPr>
            <a:spLocks noGrp="1"/>
          </p:cNvSpPr>
          <p:nvPr>
            <p:ph type="pic" sz="quarter" idx="17" hasCustomPrompt="1"/>
          </p:nvPr>
        </p:nvSpPr>
        <p:spPr>
          <a:xfrm>
            <a:off x="7726774" y="3744340"/>
            <a:ext cx="2542032" cy="2542032"/>
          </a:xfrm>
          <a:prstGeom prst="rect">
            <a:avLst/>
          </a:prstGeom>
          <a:noFill/>
          <a:ln>
            <a:solidFill>
              <a:schemeClr val="tx1">
                <a:lumMod val="20000"/>
                <a:lumOff val="80000"/>
              </a:schemeClr>
            </a:solidFill>
          </a:ln>
          <a:scene3d>
            <a:camera prst="isometricTopUp">
              <a:rot lat="19632119" lon="19192747" rev="3436058"/>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rtl="0">
              <a:buNone/>
              <a:defRPr lang="en-US" sz="1800">
                <a:solidFill>
                  <a:schemeClr val="lt1"/>
                </a:solidFill>
              </a:defRPr>
            </a:lvl1pPr>
          </a:lstStyle>
          <a:p>
            <a:pPr marL="0" lvl="0" algn="ctr"/>
            <a:r>
              <a:rPr lang="en-US" dirty="0"/>
              <a:t> </a:t>
            </a:r>
          </a:p>
        </p:txBody>
      </p:sp>
      <p:sp>
        <p:nvSpPr>
          <p:cNvPr id="26" name="Picture Placeholder 17"/>
          <p:cNvSpPr>
            <a:spLocks noGrp="1"/>
          </p:cNvSpPr>
          <p:nvPr>
            <p:ph type="pic" sz="quarter" idx="18" hasCustomPrompt="1"/>
          </p:nvPr>
        </p:nvSpPr>
        <p:spPr>
          <a:xfrm>
            <a:off x="7740842" y="1279192"/>
            <a:ext cx="2542032" cy="2542032"/>
          </a:xfrm>
          <a:prstGeom prst="rect">
            <a:avLst/>
          </a:prstGeom>
          <a:noFill/>
          <a:ln>
            <a:solidFill>
              <a:schemeClr val="tx1">
                <a:lumMod val="20000"/>
                <a:lumOff val="80000"/>
              </a:schemeClr>
            </a:solidFill>
          </a:ln>
          <a:scene3d>
            <a:camera prst="isometricTopUp">
              <a:rot lat="19632119" lon="19192747" rev="3436058"/>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rtl="0">
              <a:buNone/>
              <a:defRPr lang="en-US" sz="1800">
                <a:solidFill>
                  <a:schemeClr val="lt1"/>
                </a:solidFill>
              </a:defRPr>
            </a:lvl1pPr>
          </a:lstStyle>
          <a:p>
            <a:pPr marL="0" lvl="0" algn="ctr"/>
            <a:r>
              <a:rPr lang="en-US" dirty="0"/>
              <a:t> </a:t>
            </a:r>
          </a:p>
        </p:txBody>
      </p:sp>
      <p:sp>
        <p:nvSpPr>
          <p:cNvPr id="27" name="Picture Placeholder 17"/>
          <p:cNvSpPr>
            <a:spLocks noGrp="1"/>
          </p:cNvSpPr>
          <p:nvPr>
            <p:ph type="pic" sz="quarter" idx="19" hasCustomPrompt="1"/>
          </p:nvPr>
        </p:nvSpPr>
        <p:spPr>
          <a:xfrm>
            <a:off x="7740842" y="-1175550"/>
            <a:ext cx="2542032" cy="2542032"/>
          </a:xfrm>
          <a:prstGeom prst="rect">
            <a:avLst/>
          </a:prstGeom>
          <a:noFill/>
          <a:ln>
            <a:solidFill>
              <a:schemeClr val="tx1">
                <a:lumMod val="20000"/>
                <a:lumOff val="80000"/>
              </a:schemeClr>
            </a:solidFill>
          </a:ln>
          <a:scene3d>
            <a:camera prst="isometricTopUp">
              <a:rot lat="19632119" lon="19192747" rev="3436058"/>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rtl="0">
              <a:buNone/>
              <a:defRPr lang="en-US" sz="1800">
                <a:solidFill>
                  <a:schemeClr val="lt1"/>
                </a:solidFill>
              </a:defRPr>
            </a:lvl1pPr>
          </a:lstStyle>
          <a:p>
            <a:pPr marL="0" lvl="0" algn="ctr"/>
            <a:r>
              <a:rPr lang="en-US" dirty="0"/>
              <a:t> </a:t>
            </a:r>
          </a:p>
        </p:txBody>
      </p:sp>
      <p:sp>
        <p:nvSpPr>
          <p:cNvPr id="28" name="Picture Placeholder 17"/>
          <p:cNvSpPr>
            <a:spLocks noGrp="1"/>
          </p:cNvSpPr>
          <p:nvPr>
            <p:ph type="pic" sz="quarter" idx="20" hasCustomPrompt="1"/>
          </p:nvPr>
        </p:nvSpPr>
        <p:spPr>
          <a:xfrm>
            <a:off x="11539118" y="3744340"/>
            <a:ext cx="2542032" cy="2542032"/>
          </a:xfrm>
          <a:prstGeom prst="rect">
            <a:avLst/>
          </a:prstGeom>
          <a:noFill/>
          <a:ln>
            <a:solidFill>
              <a:schemeClr val="tx1">
                <a:lumMod val="20000"/>
                <a:lumOff val="80000"/>
              </a:schemeClr>
            </a:solidFill>
          </a:ln>
          <a:scene3d>
            <a:camera prst="isometricTopUp">
              <a:rot lat="19632119" lon="19192747" rev="3436058"/>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rtl="0">
              <a:buNone/>
              <a:defRPr lang="en-US" sz="1800">
                <a:solidFill>
                  <a:schemeClr val="lt1"/>
                </a:solidFill>
              </a:defRPr>
            </a:lvl1pPr>
          </a:lstStyle>
          <a:p>
            <a:pPr marL="0" lvl="0" algn="ctr"/>
            <a:r>
              <a:rPr lang="en-US" dirty="0"/>
              <a:t> </a:t>
            </a:r>
          </a:p>
        </p:txBody>
      </p:sp>
      <p:sp>
        <p:nvSpPr>
          <p:cNvPr id="29" name="Picture Placeholder 17"/>
          <p:cNvSpPr>
            <a:spLocks noGrp="1"/>
          </p:cNvSpPr>
          <p:nvPr>
            <p:ph type="pic" sz="quarter" idx="21" hasCustomPrompt="1"/>
          </p:nvPr>
        </p:nvSpPr>
        <p:spPr>
          <a:xfrm>
            <a:off x="11553186" y="1279192"/>
            <a:ext cx="2542032" cy="2542032"/>
          </a:xfrm>
          <a:prstGeom prst="rect">
            <a:avLst/>
          </a:prstGeom>
          <a:noFill/>
          <a:ln>
            <a:solidFill>
              <a:schemeClr val="tx1">
                <a:lumMod val="20000"/>
                <a:lumOff val="80000"/>
              </a:schemeClr>
            </a:solidFill>
          </a:ln>
          <a:scene3d>
            <a:camera prst="isometricTopUp">
              <a:rot lat="19632119" lon="19192747" rev="3436058"/>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rtl="0">
              <a:buNone/>
              <a:defRPr lang="en-US" sz="1800">
                <a:solidFill>
                  <a:schemeClr val="lt1"/>
                </a:solidFill>
              </a:defRPr>
            </a:lvl1pPr>
          </a:lstStyle>
          <a:p>
            <a:pPr marL="0" lvl="0" algn="ctr"/>
            <a:r>
              <a:rPr lang="en-US" dirty="0"/>
              <a:t> </a:t>
            </a:r>
          </a:p>
        </p:txBody>
      </p:sp>
      <p:sp>
        <p:nvSpPr>
          <p:cNvPr id="30" name="Picture Placeholder 17"/>
          <p:cNvSpPr>
            <a:spLocks noGrp="1"/>
          </p:cNvSpPr>
          <p:nvPr>
            <p:ph type="pic" sz="quarter" idx="22" hasCustomPrompt="1"/>
          </p:nvPr>
        </p:nvSpPr>
        <p:spPr>
          <a:xfrm>
            <a:off x="11553186" y="-1175550"/>
            <a:ext cx="2542032" cy="2542032"/>
          </a:xfrm>
          <a:prstGeom prst="rect">
            <a:avLst/>
          </a:prstGeom>
          <a:noFill/>
          <a:ln>
            <a:solidFill>
              <a:schemeClr val="tx1">
                <a:lumMod val="20000"/>
                <a:lumOff val="80000"/>
              </a:schemeClr>
            </a:solidFill>
          </a:ln>
          <a:scene3d>
            <a:camera prst="isometricTopUp">
              <a:rot lat="19632119" lon="19192747" rev="3436058"/>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rtl="0">
              <a:buNone/>
              <a:defRPr lang="en-US" sz="1800">
                <a:solidFill>
                  <a:schemeClr val="lt1"/>
                </a:solidFill>
              </a:defRPr>
            </a:lvl1pPr>
          </a:lstStyle>
          <a:p>
            <a:pPr marL="0" lvl="0" algn="ctr"/>
            <a:r>
              <a:rPr lang="en-US" dirty="0"/>
              <a:t> </a:t>
            </a:r>
          </a:p>
        </p:txBody>
      </p:sp>
    </p:spTree>
    <p:extLst>
      <p:ext uri="{BB962C8B-B14F-4D97-AF65-F5344CB8AC3E}">
        <p14:creationId xmlns:p14="http://schemas.microsoft.com/office/powerpoint/2010/main" val="171853567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188_Custom Layout">
    <p:spTree>
      <p:nvGrpSpPr>
        <p:cNvPr id="1" name=""/>
        <p:cNvGrpSpPr/>
        <p:nvPr/>
      </p:nvGrpSpPr>
      <p:grpSpPr>
        <a:xfrm>
          <a:off x="0" y="0"/>
          <a:ext cx="0" cy="0"/>
          <a:chOff x="0" y="0"/>
          <a:chExt cx="0" cy="0"/>
        </a:xfrm>
      </p:grpSpPr>
      <p:sp>
        <p:nvSpPr>
          <p:cNvPr id="12" name="Picture Placeholder 11"/>
          <p:cNvSpPr>
            <a:spLocks noGrp="1"/>
          </p:cNvSpPr>
          <p:nvPr>
            <p:ph type="pic" sz="quarter" idx="10" hasCustomPrompt="1"/>
          </p:nvPr>
        </p:nvSpPr>
        <p:spPr>
          <a:xfrm>
            <a:off x="6095999" y="0"/>
            <a:ext cx="6096001" cy="6858000"/>
          </a:xfrm>
          <a:custGeom>
            <a:avLst/>
            <a:gdLst>
              <a:gd name="connsiteX0" fmla="*/ 429097 w 6767513"/>
              <a:gd name="connsiteY0" fmla="*/ 0 h 7312515"/>
              <a:gd name="connsiteX1" fmla="*/ 6767513 w 6767513"/>
              <a:gd name="connsiteY1" fmla="*/ 0 h 7312515"/>
              <a:gd name="connsiteX2" fmla="*/ 6767513 w 6767513"/>
              <a:gd name="connsiteY2" fmla="*/ 7312515 h 7312515"/>
              <a:gd name="connsiteX3" fmla="*/ 2634858 w 6767513"/>
              <a:gd name="connsiteY3" fmla="*/ 7312515 h 7312515"/>
              <a:gd name="connsiteX4" fmla="*/ 2444316 w 6767513"/>
              <a:gd name="connsiteY4" fmla="*/ 7175959 h 7312515"/>
              <a:gd name="connsiteX5" fmla="*/ 0 w 6767513"/>
              <a:gd name="connsiteY5" fmla="*/ 2261607 h 7312515"/>
              <a:gd name="connsiteX6" fmla="*/ 369247 w 6767513"/>
              <a:gd name="connsiteY6" fmla="*/ 152978 h 7312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67513" h="7312515">
                <a:moveTo>
                  <a:pt x="429097" y="0"/>
                </a:moveTo>
                <a:lnTo>
                  <a:pt x="6767513" y="0"/>
                </a:lnTo>
                <a:lnTo>
                  <a:pt x="6767513" y="7312515"/>
                </a:lnTo>
                <a:lnTo>
                  <a:pt x="2634858" y="7312515"/>
                </a:lnTo>
                <a:lnTo>
                  <a:pt x="2444316" y="7175959"/>
                </a:lnTo>
                <a:cubicBezTo>
                  <a:pt x="960466" y="6057587"/>
                  <a:pt x="0" y="4272637"/>
                  <a:pt x="0" y="2261607"/>
                </a:cubicBezTo>
                <a:cubicBezTo>
                  <a:pt x="0" y="1520701"/>
                  <a:pt x="130368" y="810482"/>
                  <a:pt x="369247" y="152978"/>
                </a:cubicBezTo>
                <a:close/>
              </a:path>
            </a:pathLst>
          </a:custGeom>
        </p:spPr>
        <p:txBody>
          <a:bodyPr wrap="square">
            <a:noAutofit/>
          </a:bodyPr>
          <a:lstStyle>
            <a:lvl1pPr marL="0" indent="0">
              <a:buNone/>
              <a:defRPr/>
            </a:lvl1pPr>
          </a:lstStyle>
          <a:p>
            <a:r>
              <a:rPr lang="en-US" dirty="0"/>
              <a:t> </a:t>
            </a:r>
          </a:p>
        </p:txBody>
      </p:sp>
    </p:spTree>
    <p:extLst>
      <p:ext uri="{BB962C8B-B14F-4D97-AF65-F5344CB8AC3E}">
        <p14:creationId xmlns:p14="http://schemas.microsoft.com/office/powerpoint/2010/main" val="260102749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09.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5153BFB-C59B-49C4-896F-BF5E8BC74EE8}" type="datetimeFigureOut">
              <a:rPr lang="en-US" smtClean="0"/>
              <a:t>9/13/2018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26E88ED-EECD-4D2E-8D79-B288985BED07}" type="slidenum">
              <a:rPr lang="en-US" smtClean="0"/>
              <a:t>‹#›</a:t>
            </a:fld>
            <a:endParaRPr lang="en-US"/>
          </a:p>
        </p:txBody>
      </p:sp>
    </p:spTree>
    <p:extLst>
      <p:ext uri="{BB962C8B-B14F-4D97-AF65-F5344CB8AC3E}">
        <p14:creationId xmlns:p14="http://schemas.microsoft.com/office/powerpoint/2010/main" val="193620421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2428875" y="0"/>
            <a:ext cx="9763125" cy="6858000"/>
          </a:xfrm>
          <a:prstGeom prst="rect">
            <a:avLst/>
          </a:prstGeom>
        </p:spPr>
        <p:txBody>
          <a:bodyPr/>
          <a:lstStyle/>
          <a:p>
            <a:endParaRPr lang="en-US" dirty="0"/>
          </a:p>
        </p:txBody>
      </p:sp>
    </p:spTree>
    <p:extLst>
      <p:ext uri="{BB962C8B-B14F-4D97-AF65-F5344CB8AC3E}">
        <p14:creationId xmlns:p14="http://schemas.microsoft.com/office/powerpoint/2010/main" val="216916615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10.xml><?xml version="1.0" encoding="utf-8"?>
<p:sldLayout xmlns:a="http://schemas.openxmlformats.org/drawingml/2006/main" xmlns:r="http://schemas.openxmlformats.org/officeDocument/2006/relationships" xmlns:p="http://schemas.openxmlformats.org/presentationml/2006/main" type="title">
  <p:cSld name="3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55153BFB-C59B-49C4-896F-BF5E8BC74EE8}" type="datetimeFigureOut">
              <a:rPr lang="en-US" smtClean="0"/>
              <a:t>9/13/2018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26E88ED-EECD-4D2E-8D79-B288985BED07}" type="slidenum">
              <a:rPr lang="en-US" smtClean="0"/>
              <a:t>‹#›</a:t>
            </a:fld>
            <a:endParaRPr lang="en-US"/>
          </a:p>
        </p:txBody>
      </p:sp>
    </p:spTree>
    <p:extLst>
      <p:ext uri="{BB962C8B-B14F-4D97-AF65-F5344CB8AC3E}">
        <p14:creationId xmlns:p14="http://schemas.microsoft.com/office/powerpoint/2010/main" val="1787581041"/>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userDrawn="1">
  <p:cSld name="4_Title Slide">
    <p:spTree>
      <p:nvGrpSpPr>
        <p:cNvPr id="1" name=""/>
        <p:cNvGrpSpPr/>
        <p:nvPr/>
      </p:nvGrpSpPr>
      <p:grpSpPr>
        <a:xfrm>
          <a:off x="0" y="0"/>
          <a:ext cx="0" cy="0"/>
          <a:chOff x="0" y="0"/>
          <a:chExt cx="0" cy="0"/>
        </a:xfrm>
      </p:grpSpPr>
      <p:sp>
        <p:nvSpPr>
          <p:cNvPr id="7" name="Picture Placeholder 2"/>
          <p:cNvSpPr>
            <a:spLocks noGrp="1"/>
          </p:cNvSpPr>
          <p:nvPr>
            <p:ph type="pic" sz="quarter" idx="10"/>
          </p:nvPr>
        </p:nvSpPr>
        <p:spPr>
          <a:xfrm>
            <a:off x="153768" y="-2335403"/>
            <a:ext cx="2237406" cy="3895725"/>
          </a:xfrm>
        </p:spPr>
      </p:sp>
      <p:sp>
        <p:nvSpPr>
          <p:cNvPr id="8" name="Picture Placeholder 3"/>
          <p:cNvSpPr>
            <a:spLocks noGrp="1"/>
          </p:cNvSpPr>
          <p:nvPr>
            <p:ph type="pic" sz="quarter" idx="11"/>
          </p:nvPr>
        </p:nvSpPr>
        <p:spPr>
          <a:xfrm>
            <a:off x="153768" y="1743286"/>
            <a:ext cx="2237406" cy="3895725"/>
          </a:xfrm>
        </p:spPr>
      </p:sp>
      <p:sp>
        <p:nvSpPr>
          <p:cNvPr id="9" name="Picture Placeholder 4"/>
          <p:cNvSpPr>
            <a:spLocks noGrp="1"/>
          </p:cNvSpPr>
          <p:nvPr>
            <p:ph type="pic" sz="quarter" idx="12"/>
          </p:nvPr>
        </p:nvSpPr>
        <p:spPr>
          <a:xfrm>
            <a:off x="2544982" y="-2916677"/>
            <a:ext cx="2237406" cy="3895725"/>
          </a:xfrm>
        </p:spPr>
      </p:sp>
      <p:sp>
        <p:nvSpPr>
          <p:cNvPr id="10" name="Picture Placeholder 5"/>
          <p:cNvSpPr>
            <a:spLocks noGrp="1"/>
          </p:cNvSpPr>
          <p:nvPr>
            <p:ph type="pic" sz="quarter" idx="13"/>
          </p:nvPr>
        </p:nvSpPr>
        <p:spPr>
          <a:xfrm>
            <a:off x="2571048" y="1152488"/>
            <a:ext cx="2239317" cy="3905249"/>
          </a:xfrm>
        </p:spPr>
      </p:sp>
      <p:sp>
        <p:nvSpPr>
          <p:cNvPr id="11" name="Picture Placeholder 6"/>
          <p:cNvSpPr>
            <a:spLocks noGrp="1"/>
          </p:cNvSpPr>
          <p:nvPr>
            <p:ph type="pic" sz="quarter" idx="14"/>
          </p:nvPr>
        </p:nvSpPr>
        <p:spPr>
          <a:xfrm>
            <a:off x="2555670" y="5213652"/>
            <a:ext cx="2254695" cy="3905249"/>
          </a:xfrm>
        </p:spPr>
      </p:sp>
      <p:sp>
        <p:nvSpPr>
          <p:cNvPr id="12" name="Picture Placeholder 7"/>
          <p:cNvSpPr>
            <a:spLocks noGrp="1"/>
          </p:cNvSpPr>
          <p:nvPr>
            <p:ph type="pic" sz="quarter" idx="15"/>
          </p:nvPr>
        </p:nvSpPr>
        <p:spPr>
          <a:xfrm>
            <a:off x="150831" y="5821974"/>
            <a:ext cx="2254695" cy="3914775"/>
          </a:xfrm>
        </p:spPr>
      </p:sp>
      <p:sp>
        <p:nvSpPr>
          <p:cNvPr id="13" name="Picture Placeholder 8"/>
          <p:cNvSpPr>
            <a:spLocks noGrp="1"/>
          </p:cNvSpPr>
          <p:nvPr>
            <p:ph type="pic" sz="quarter" idx="16"/>
          </p:nvPr>
        </p:nvSpPr>
        <p:spPr>
          <a:xfrm>
            <a:off x="4953899" y="3861215"/>
            <a:ext cx="2254695" cy="3914775"/>
          </a:xfrm>
        </p:spPr>
      </p:sp>
      <p:sp>
        <p:nvSpPr>
          <p:cNvPr id="14" name="Picture Placeholder 9"/>
          <p:cNvSpPr>
            <a:spLocks noGrp="1"/>
          </p:cNvSpPr>
          <p:nvPr>
            <p:ph type="pic" sz="quarter" idx="17"/>
          </p:nvPr>
        </p:nvSpPr>
        <p:spPr>
          <a:xfrm>
            <a:off x="4964173" y="-223627"/>
            <a:ext cx="2254695" cy="3919538"/>
          </a:xfrm>
        </p:spPr>
      </p:sp>
      <p:sp>
        <p:nvSpPr>
          <p:cNvPr id="15" name="Picture Placeholder 10"/>
          <p:cNvSpPr>
            <a:spLocks noGrp="1"/>
          </p:cNvSpPr>
          <p:nvPr>
            <p:ph type="pic" sz="quarter" idx="18"/>
          </p:nvPr>
        </p:nvSpPr>
        <p:spPr>
          <a:xfrm>
            <a:off x="7355387" y="-2007887"/>
            <a:ext cx="2249402" cy="3919538"/>
          </a:xfrm>
        </p:spPr>
      </p:sp>
      <p:sp>
        <p:nvSpPr>
          <p:cNvPr id="16" name="Picture Placeholder 11"/>
          <p:cNvSpPr>
            <a:spLocks noGrp="1"/>
          </p:cNvSpPr>
          <p:nvPr>
            <p:ph type="pic" sz="quarter" idx="19"/>
          </p:nvPr>
        </p:nvSpPr>
        <p:spPr>
          <a:xfrm>
            <a:off x="7355387" y="2055219"/>
            <a:ext cx="2249402" cy="3919538"/>
          </a:xfrm>
        </p:spPr>
      </p:sp>
      <p:sp>
        <p:nvSpPr>
          <p:cNvPr id="17" name="Picture Placeholder 12"/>
          <p:cNvSpPr>
            <a:spLocks noGrp="1"/>
          </p:cNvSpPr>
          <p:nvPr>
            <p:ph type="pic" sz="quarter" idx="20"/>
          </p:nvPr>
        </p:nvSpPr>
        <p:spPr>
          <a:xfrm>
            <a:off x="7367949" y="6118325"/>
            <a:ext cx="2234260" cy="3919538"/>
          </a:xfrm>
        </p:spPr>
      </p:sp>
      <p:sp>
        <p:nvSpPr>
          <p:cNvPr id="18" name="Picture Placeholder 13"/>
          <p:cNvSpPr>
            <a:spLocks noGrp="1"/>
          </p:cNvSpPr>
          <p:nvPr>
            <p:ph type="pic" sz="quarter" idx="21"/>
          </p:nvPr>
        </p:nvSpPr>
        <p:spPr>
          <a:xfrm>
            <a:off x="9738314" y="4077994"/>
            <a:ext cx="2234260" cy="3895725"/>
          </a:xfrm>
        </p:spPr>
      </p:sp>
      <p:sp>
        <p:nvSpPr>
          <p:cNvPr id="19" name="Picture Placeholder 14"/>
          <p:cNvSpPr>
            <a:spLocks noGrp="1"/>
          </p:cNvSpPr>
          <p:nvPr>
            <p:ph type="pic" sz="quarter" idx="22"/>
          </p:nvPr>
        </p:nvSpPr>
        <p:spPr>
          <a:xfrm>
            <a:off x="9751582" y="11163"/>
            <a:ext cx="2234260" cy="3895725"/>
          </a:xfrm>
        </p:spPr>
      </p:sp>
    </p:spTree>
    <p:extLst>
      <p:ext uri="{BB962C8B-B14F-4D97-AF65-F5344CB8AC3E}">
        <p14:creationId xmlns:p14="http://schemas.microsoft.com/office/powerpoint/2010/main" val="206029141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6536436" y="1485604"/>
            <a:ext cx="4626864" cy="2660904"/>
          </a:xfrm>
          <a:prstGeom prst="roundRect">
            <a:avLst>
              <a:gd name="adj" fmla="val 254"/>
            </a:avLst>
          </a:prstGeom>
          <a:noFill/>
          <a:ln w="76200">
            <a:solidFill>
              <a:schemeClr val="bg1"/>
            </a:solidFill>
          </a:ln>
          <a:effectLst>
            <a:outerShdw blurRad="381000" dist="38100" dir="8100000" algn="tr"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buNone/>
              <a:defRPr lang="en-US" sz="1800">
                <a:solidFill>
                  <a:schemeClr val="lt1"/>
                </a:solidFill>
              </a:defRPr>
            </a:lvl1pPr>
          </a:lstStyle>
          <a:p>
            <a:pPr marL="0" lvl="0" algn="ctr"/>
            <a:endParaRPr lang="en-US" dirty="0"/>
          </a:p>
        </p:txBody>
      </p:sp>
    </p:spTree>
    <p:extLst>
      <p:ext uri="{BB962C8B-B14F-4D97-AF65-F5344CB8AC3E}">
        <p14:creationId xmlns:p14="http://schemas.microsoft.com/office/powerpoint/2010/main" val="246331844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1946275"/>
            <a:ext cx="12192000" cy="4911725"/>
          </a:xfrm>
          <a:prstGeom prst="rect">
            <a:avLst/>
          </a:prstGeom>
        </p:spPr>
        <p:txBody>
          <a:bodyPr/>
          <a:lstStyle/>
          <a:p>
            <a:endParaRPr lang="en-US" dirty="0"/>
          </a:p>
        </p:txBody>
      </p:sp>
      <p:sp>
        <p:nvSpPr>
          <p:cNvPr id="6" name="Title 1"/>
          <p:cNvSpPr>
            <a:spLocks noGrp="1"/>
          </p:cNvSpPr>
          <p:nvPr>
            <p:ph type="title" hasCustomPrompt="1"/>
          </p:nvPr>
        </p:nvSpPr>
        <p:spPr>
          <a:xfrm>
            <a:off x="1197070" y="653014"/>
            <a:ext cx="9797859" cy="431020"/>
          </a:xfrm>
          <a:prstGeom prst="rect">
            <a:avLst/>
          </a:prstGeom>
        </p:spPr>
        <p:txBody>
          <a:bodyPr/>
          <a:lstStyle>
            <a:lvl1pPr algn="ctr">
              <a:defRPr sz="3800" b="0" i="0" kern="0" spc="-50" baseline="0">
                <a:solidFill>
                  <a:schemeClr val="tx1"/>
                </a:solidFill>
                <a:latin typeface="Lato Black" panose="020F0A02020204030203" pitchFamily="34" charset="0"/>
                <a:ea typeface="Lato Black" panose="020F0A02020204030203" pitchFamily="34" charset="0"/>
                <a:cs typeface="Lato Black" panose="020F0A02020204030203" pitchFamily="34" charset="0"/>
              </a:defRPr>
            </a:lvl1pPr>
          </a:lstStyle>
          <a:p>
            <a:r>
              <a:rPr lang="en-US" dirty="0"/>
              <a:t>MAIN TITLE GOES HERE</a:t>
            </a:r>
          </a:p>
        </p:txBody>
      </p:sp>
      <p:sp>
        <p:nvSpPr>
          <p:cNvPr id="7" name="Text Placeholder 9"/>
          <p:cNvSpPr>
            <a:spLocks noGrp="1"/>
          </p:cNvSpPr>
          <p:nvPr>
            <p:ph type="body" sz="quarter" idx="14" hasCustomPrompt="1"/>
          </p:nvPr>
        </p:nvSpPr>
        <p:spPr>
          <a:xfrm>
            <a:off x="1197071" y="1185635"/>
            <a:ext cx="9797858" cy="338138"/>
          </a:xfrm>
          <a:prstGeom prst="rect">
            <a:avLst/>
          </a:prstGeom>
        </p:spPr>
        <p:txBody>
          <a:bodyPr/>
          <a:lstStyle>
            <a:lvl1pPr marL="0" indent="0" algn="ctr">
              <a:buNone/>
              <a:defRPr sz="1400" b="0" i="0">
                <a:solidFill>
                  <a:schemeClr val="tx1">
                    <a:lumMod val="60000"/>
                    <a:lumOff val="40000"/>
                  </a:schemeClr>
                </a:solidFill>
                <a:latin typeface="Lato" panose="020F0502020204030203" pitchFamily="34" charset="0"/>
                <a:ea typeface="Lato" panose="020F0502020204030203" pitchFamily="34" charset="0"/>
                <a:cs typeface="Lato" panose="020F0502020204030203" pitchFamily="34" charset="0"/>
              </a:defRPr>
            </a:lvl1pPr>
          </a:lstStyle>
          <a:p>
            <a:pPr lvl="0"/>
            <a:r>
              <a:rPr lang="de-DE" dirty="0"/>
              <a:t>Subtitle Goes Here. Lorem Ipsum Dolor Sit Amet, A Gravida Quis Wisi Elit Diam Sit Donec Libero.</a:t>
            </a:r>
            <a:endParaRPr lang="en-US" dirty="0"/>
          </a:p>
        </p:txBody>
      </p:sp>
    </p:spTree>
    <p:extLst>
      <p:ext uri="{BB962C8B-B14F-4D97-AF65-F5344CB8AC3E}">
        <p14:creationId xmlns:p14="http://schemas.microsoft.com/office/powerpoint/2010/main" val="80648770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1352550" y="2239963"/>
            <a:ext cx="4189413" cy="2378075"/>
          </a:xfrm>
          <a:prstGeom prst="rect">
            <a:avLst/>
          </a:prstGeom>
        </p:spPr>
        <p:txBody>
          <a:bodyPr/>
          <a:lstStyle/>
          <a:p>
            <a:endParaRPr lang="en-US" dirty="0"/>
          </a:p>
        </p:txBody>
      </p:sp>
      <p:sp>
        <p:nvSpPr>
          <p:cNvPr id="6" name="Title 1"/>
          <p:cNvSpPr>
            <a:spLocks noGrp="1"/>
          </p:cNvSpPr>
          <p:nvPr>
            <p:ph type="title" hasCustomPrompt="1"/>
          </p:nvPr>
        </p:nvSpPr>
        <p:spPr>
          <a:xfrm>
            <a:off x="1197070" y="653014"/>
            <a:ext cx="9797859" cy="431020"/>
          </a:xfrm>
          <a:prstGeom prst="rect">
            <a:avLst/>
          </a:prstGeom>
        </p:spPr>
        <p:txBody>
          <a:bodyPr/>
          <a:lstStyle>
            <a:lvl1pPr algn="ctr">
              <a:defRPr sz="3800" b="0" i="0" kern="0" spc="-50" baseline="0">
                <a:solidFill>
                  <a:schemeClr val="tx1"/>
                </a:solidFill>
                <a:latin typeface="Lato Black" panose="020F0A02020204030203" pitchFamily="34" charset="0"/>
                <a:ea typeface="Lato Black" panose="020F0A02020204030203" pitchFamily="34" charset="0"/>
                <a:cs typeface="Lato Black" panose="020F0A02020204030203" pitchFamily="34" charset="0"/>
              </a:defRPr>
            </a:lvl1pPr>
          </a:lstStyle>
          <a:p>
            <a:r>
              <a:rPr lang="en-US" dirty="0"/>
              <a:t>MAIN TITLE GOES HERE</a:t>
            </a:r>
          </a:p>
        </p:txBody>
      </p:sp>
      <p:sp>
        <p:nvSpPr>
          <p:cNvPr id="7" name="Text Placeholder 9"/>
          <p:cNvSpPr>
            <a:spLocks noGrp="1"/>
          </p:cNvSpPr>
          <p:nvPr>
            <p:ph type="body" sz="quarter" idx="14" hasCustomPrompt="1"/>
          </p:nvPr>
        </p:nvSpPr>
        <p:spPr>
          <a:xfrm>
            <a:off x="1197071" y="1185635"/>
            <a:ext cx="9797858" cy="338138"/>
          </a:xfrm>
          <a:prstGeom prst="rect">
            <a:avLst/>
          </a:prstGeom>
        </p:spPr>
        <p:txBody>
          <a:bodyPr/>
          <a:lstStyle>
            <a:lvl1pPr marL="0" indent="0" algn="ctr">
              <a:buNone/>
              <a:defRPr sz="1400" b="0" i="0">
                <a:solidFill>
                  <a:schemeClr val="tx1">
                    <a:lumMod val="60000"/>
                    <a:lumOff val="40000"/>
                  </a:schemeClr>
                </a:solidFill>
                <a:latin typeface="Lato" panose="020F0502020204030203" pitchFamily="34" charset="0"/>
                <a:ea typeface="Lato" panose="020F0502020204030203" pitchFamily="34" charset="0"/>
                <a:cs typeface="Lato" panose="020F0502020204030203" pitchFamily="34" charset="0"/>
              </a:defRPr>
            </a:lvl1pPr>
          </a:lstStyle>
          <a:p>
            <a:pPr lvl="0"/>
            <a:r>
              <a:rPr lang="de-DE" dirty="0"/>
              <a:t>Subtitle Goes Here. Lorem Ipsum Dolor Sit Amet, A Gravida Quis Wisi Elit Diam Sit Donec Libero.</a:t>
            </a:r>
            <a:endParaRPr lang="en-US" dirty="0"/>
          </a:p>
        </p:txBody>
      </p:sp>
    </p:spTree>
    <p:extLst>
      <p:ext uri="{BB962C8B-B14F-4D97-AF65-F5344CB8AC3E}">
        <p14:creationId xmlns:p14="http://schemas.microsoft.com/office/powerpoint/2010/main" val="344000344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0" y="1811338"/>
            <a:ext cx="12192000" cy="5046662"/>
          </a:xfrm>
          <a:prstGeom prst="rect">
            <a:avLst/>
          </a:prstGeom>
        </p:spPr>
        <p:txBody>
          <a:bodyPr/>
          <a:lstStyle/>
          <a:p>
            <a:endParaRPr lang="en-US" dirty="0"/>
          </a:p>
        </p:txBody>
      </p:sp>
      <p:sp>
        <p:nvSpPr>
          <p:cNvPr id="7" name="Title 1"/>
          <p:cNvSpPr>
            <a:spLocks noGrp="1"/>
          </p:cNvSpPr>
          <p:nvPr>
            <p:ph type="title" hasCustomPrompt="1"/>
          </p:nvPr>
        </p:nvSpPr>
        <p:spPr>
          <a:xfrm>
            <a:off x="1197070" y="653014"/>
            <a:ext cx="9797859" cy="431020"/>
          </a:xfrm>
          <a:prstGeom prst="rect">
            <a:avLst/>
          </a:prstGeom>
        </p:spPr>
        <p:txBody>
          <a:bodyPr/>
          <a:lstStyle>
            <a:lvl1pPr algn="ctr">
              <a:defRPr sz="3800" b="0" i="0" kern="0" spc="-50" baseline="0">
                <a:solidFill>
                  <a:schemeClr val="tx1"/>
                </a:solidFill>
                <a:latin typeface="Lato Black" panose="020F0A02020204030203" pitchFamily="34" charset="0"/>
                <a:ea typeface="Lato Black" panose="020F0A02020204030203" pitchFamily="34" charset="0"/>
                <a:cs typeface="Lato Black" panose="020F0A02020204030203" pitchFamily="34" charset="0"/>
              </a:defRPr>
            </a:lvl1pPr>
          </a:lstStyle>
          <a:p>
            <a:r>
              <a:rPr lang="en-US" dirty="0"/>
              <a:t>MAIN TITLE GOES HERE</a:t>
            </a:r>
          </a:p>
        </p:txBody>
      </p:sp>
      <p:sp>
        <p:nvSpPr>
          <p:cNvPr id="8" name="Text Placeholder 9"/>
          <p:cNvSpPr>
            <a:spLocks noGrp="1"/>
          </p:cNvSpPr>
          <p:nvPr>
            <p:ph type="body" sz="quarter" idx="14" hasCustomPrompt="1"/>
          </p:nvPr>
        </p:nvSpPr>
        <p:spPr>
          <a:xfrm>
            <a:off x="1197071" y="1185635"/>
            <a:ext cx="9797858" cy="338138"/>
          </a:xfrm>
          <a:prstGeom prst="rect">
            <a:avLst/>
          </a:prstGeom>
        </p:spPr>
        <p:txBody>
          <a:bodyPr/>
          <a:lstStyle>
            <a:lvl1pPr marL="0" indent="0" algn="ctr">
              <a:buNone/>
              <a:defRPr sz="1400" b="0" i="0">
                <a:solidFill>
                  <a:schemeClr val="tx1">
                    <a:lumMod val="60000"/>
                    <a:lumOff val="40000"/>
                  </a:schemeClr>
                </a:solidFill>
                <a:latin typeface="Lato" panose="020F0502020204030203" pitchFamily="34" charset="0"/>
                <a:ea typeface="Lato" panose="020F0502020204030203" pitchFamily="34" charset="0"/>
                <a:cs typeface="Lato" panose="020F0502020204030203" pitchFamily="34" charset="0"/>
              </a:defRPr>
            </a:lvl1pPr>
          </a:lstStyle>
          <a:p>
            <a:pPr lvl="0"/>
            <a:r>
              <a:rPr lang="de-DE" dirty="0"/>
              <a:t>Subtitle Goes Here. Lorem Ipsum Dolor Sit Amet, A Gravida Quis Wisi Elit Diam Sit Donec Libero.</a:t>
            </a:r>
            <a:endParaRPr lang="en-US" dirty="0"/>
          </a:p>
        </p:txBody>
      </p:sp>
    </p:spTree>
    <p:extLst>
      <p:ext uri="{BB962C8B-B14F-4D97-AF65-F5344CB8AC3E}">
        <p14:creationId xmlns:p14="http://schemas.microsoft.com/office/powerpoint/2010/main" val="27376465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6423660" y="1835311"/>
            <a:ext cx="5148072" cy="4114800"/>
          </a:xfrm>
          <a:prstGeom prst="rect">
            <a:avLst/>
          </a:prstGeom>
        </p:spPr>
        <p:txBody>
          <a:bodyPr/>
          <a:lstStyle/>
          <a:p>
            <a:endParaRPr lang="en-US" dirty="0"/>
          </a:p>
        </p:txBody>
      </p:sp>
      <p:sp>
        <p:nvSpPr>
          <p:cNvPr id="8" name="Title 1"/>
          <p:cNvSpPr>
            <a:spLocks noGrp="1"/>
          </p:cNvSpPr>
          <p:nvPr>
            <p:ph type="title" hasCustomPrompt="1"/>
          </p:nvPr>
        </p:nvSpPr>
        <p:spPr>
          <a:xfrm>
            <a:off x="1197070" y="653014"/>
            <a:ext cx="9797859" cy="431020"/>
          </a:xfrm>
          <a:prstGeom prst="rect">
            <a:avLst/>
          </a:prstGeom>
        </p:spPr>
        <p:txBody>
          <a:bodyPr/>
          <a:lstStyle>
            <a:lvl1pPr algn="ctr">
              <a:defRPr sz="3800" b="0" i="0" kern="0" spc="-50" baseline="0">
                <a:solidFill>
                  <a:schemeClr val="tx1"/>
                </a:solidFill>
                <a:latin typeface="Lato Black" panose="020F0A02020204030203" pitchFamily="34" charset="0"/>
                <a:ea typeface="Lato Black" panose="020F0A02020204030203" pitchFamily="34" charset="0"/>
                <a:cs typeface="Lato Black" panose="020F0A02020204030203" pitchFamily="34" charset="0"/>
              </a:defRPr>
            </a:lvl1pPr>
          </a:lstStyle>
          <a:p>
            <a:r>
              <a:rPr lang="en-US" dirty="0"/>
              <a:t>MAIN TITLE GOES HERE</a:t>
            </a:r>
          </a:p>
        </p:txBody>
      </p:sp>
      <p:sp>
        <p:nvSpPr>
          <p:cNvPr id="9" name="Text Placeholder 9"/>
          <p:cNvSpPr>
            <a:spLocks noGrp="1"/>
          </p:cNvSpPr>
          <p:nvPr>
            <p:ph type="body" sz="quarter" idx="14" hasCustomPrompt="1"/>
          </p:nvPr>
        </p:nvSpPr>
        <p:spPr>
          <a:xfrm>
            <a:off x="1197071" y="1185635"/>
            <a:ext cx="9797858" cy="338138"/>
          </a:xfrm>
          <a:prstGeom prst="rect">
            <a:avLst/>
          </a:prstGeom>
        </p:spPr>
        <p:txBody>
          <a:bodyPr/>
          <a:lstStyle>
            <a:lvl1pPr marL="0" indent="0" algn="ctr">
              <a:buNone/>
              <a:defRPr sz="1400" b="0" i="0">
                <a:solidFill>
                  <a:schemeClr val="tx1">
                    <a:lumMod val="60000"/>
                    <a:lumOff val="40000"/>
                  </a:schemeClr>
                </a:solidFill>
                <a:latin typeface="Lato" panose="020F0502020204030203" pitchFamily="34" charset="0"/>
                <a:ea typeface="Lato" panose="020F0502020204030203" pitchFamily="34" charset="0"/>
                <a:cs typeface="Lato" panose="020F0502020204030203" pitchFamily="34" charset="0"/>
              </a:defRPr>
            </a:lvl1pPr>
          </a:lstStyle>
          <a:p>
            <a:pPr lvl="0"/>
            <a:r>
              <a:rPr lang="de-DE" dirty="0"/>
              <a:t>Subtitle Goes Here. Lorem Ipsum Dolor Sit Amet, A Gravida Quis Wisi Elit Diam Sit Donec Libero.</a:t>
            </a:r>
            <a:endParaRPr lang="en-US" dirty="0"/>
          </a:p>
        </p:txBody>
      </p:sp>
    </p:spTree>
    <p:extLst>
      <p:ext uri="{BB962C8B-B14F-4D97-AF65-F5344CB8AC3E}">
        <p14:creationId xmlns:p14="http://schemas.microsoft.com/office/powerpoint/2010/main" val="253966517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8019288" y="1835311"/>
            <a:ext cx="3456432" cy="4114800"/>
          </a:xfrm>
          <a:prstGeom prst="rect">
            <a:avLst/>
          </a:prstGeom>
        </p:spPr>
        <p:txBody>
          <a:bodyPr/>
          <a:lstStyle/>
          <a:p>
            <a:endParaRPr lang="en-US" dirty="0"/>
          </a:p>
        </p:txBody>
      </p:sp>
      <p:sp>
        <p:nvSpPr>
          <p:cNvPr id="6" name="Title 1"/>
          <p:cNvSpPr>
            <a:spLocks noGrp="1"/>
          </p:cNvSpPr>
          <p:nvPr>
            <p:ph type="title" hasCustomPrompt="1"/>
          </p:nvPr>
        </p:nvSpPr>
        <p:spPr>
          <a:xfrm>
            <a:off x="1197070" y="653014"/>
            <a:ext cx="9797859" cy="431020"/>
          </a:xfrm>
          <a:prstGeom prst="rect">
            <a:avLst/>
          </a:prstGeom>
        </p:spPr>
        <p:txBody>
          <a:bodyPr/>
          <a:lstStyle>
            <a:lvl1pPr algn="ctr">
              <a:defRPr sz="3800" b="0" i="0" kern="0" spc="-50" baseline="0">
                <a:solidFill>
                  <a:schemeClr val="tx1"/>
                </a:solidFill>
                <a:latin typeface="Lato Black" panose="020F0A02020204030203" pitchFamily="34" charset="0"/>
                <a:ea typeface="Lato Black" panose="020F0A02020204030203" pitchFamily="34" charset="0"/>
                <a:cs typeface="Lato Black" panose="020F0A02020204030203" pitchFamily="34" charset="0"/>
              </a:defRPr>
            </a:lvl1pPr>
          </a:lstStyle>
          <a:p>
            <a:r>
              <a:rPr lang="en-US" dirty="0"/>
              <a:t>MAIN TITLE GOES HERE</a:t>
            </a:r>
          </a:p>
        </p:txBody>
      </p:sp>
      <p:sp>
        <p:nvSpPr>
          <p:cNvPr id="7" name="Text Placeholder 9"/>
          <p:cNvSpPr>
            <a:spLocks noGrp="1"/>
          </p:cNvSpPr>
          <p:nvPr>
            <p:ph type="body" sz="quarter" idx="14" hasCustomPrompt="1"/>
          </p:nvPr>
        </p:nvSpPr>
        <p:spPr>
          <a:xfrm>
            <a:off x="1197071" y="1185635"/>
            <a:ext cx="9797858" cy="338138"/>
          </a:xfrm>
          <a:prstGeom prst="rect">
            <a:avLst/>
          </a:prstGeom>
        </p:spPr>
        <p:txBody>
          <a:bodyPr/>
          <a:lstStyle>
            <a:lvl1pPr marL="0" indent="0" algn="ctr">
              <a:buNone/>
              <a:defRPr sz="1400" b="0" i="0">
                <a:solidFill>
                  <a:schemeClr val="tx1">
                    <a:lumMod val="60000"/>
                    <a:lumOff val="40000"/>
                  </a:schemeClr>
                </a:solidFill>
                <a:latin typeface="Lato" panose="020F0502020204030203" pitchFamily="34" charset="0"/>
                <a:ea typeface="Lato" panose="020F0502020204030203" pitchFamily="34" charset="0"/>
                <a:cs typeface="Lato" panose="020F0502020204030203" pitchFamily="34" charset="0"/>
              </a:defRPr>
            </a:lvl1pPr>
          </a:lstStyle>
          <a:p>
            <a:pPr lvl="0"/>
            <a:r>
              <a:rPr lang="de-DE" dirty="0"/>
              <a:t>Subtitle Goes Here. Lorem Ipsum Dolor Sit Amet, A Gravida Quis Wisi Elit Diam Sit Donec Libero.</a:t>
            </a:r>
            <a:endParaRPr lang="en-US" dirty="0"/>
          </a:p>
        </p:txBody>
      </p:sp>
    </p:spTree>
    <p:extLst>
      <p:ext uri="{BB962C8B-B14F-4D97-AF65-F5344CB8AC3E}">
        <p14:creationId xmlns:p14="http://schemas.microsoft.com/office/powerpoint/2010/main" val="319580193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8_Custom Layou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6126163" y="2262188"/>
            <a:ext cx="5380037" cy="3794125"/>
          </a:xfrm>
          <a:prstGeom prst="rect">
            <a:avLst/>
          </a:prstGeom>
        </p:spPr>
        <p:txBody>
          <a:bodyPr/>
          <a:lstStyle/>
          <a:p>
            <a:endParaRPr lang="en-US" dirty="0"/>
          </a:p>
        </p:txBody>
      </p:sp>
      <p:sp>
        <p:nvSpPr>
          <p:cNvPr id="6" name="Title 1"/>
          <p:cNvSpPr>
            <a:spLocks noGrp="1"/>
          </p:cNvSpPr>
          <p:nvPr>
            <p:ph type="title" hasCustomPrompt="1"/>
          </p:nvPr>
        </p:nvSpPr>
        <p:spPr>
          <a:xfrm>
            <a:off x="1197070" y="653014"/>
            <a:ext cx="9797859" cy="431020"/>
          </a:xfrm>
          <a:prstGeom prst="rect">
            <a:avLst/>
          </a:prstGeom>
        </p:spPr>
        <p:txBody>
          <a:bodyPr/>
          <a:lstStyle>
            <a:lvl1pPr algn="ctr">
              <a:defRPr sz="3800" b="0" i="0" kern="0" spc="-50" baseline="0">
                <a:solidFill>
                  <a:schemeClr val="tx1"/>
                </a:solidFill>
                <a:latin typeface="Lato Black" panose="020F0A02020204030203" pitchFamily="34" charset="0"/>
                <a:ea typeface="Lato Black" panose="020F0A02020204030203" pitchFamily="34" charset="0"/>
                <a:cs typeface="Lato Black" panose="020F0A02020204030203" pitchFamily="34" charset="0"/>
              </a:defRPr>
            </a:lvl1pPr>
          </a:lstStyle>
          <a:p>
            <a:r>
              <a:rPr lang="en-US" dirty="0"/>
              <a:t>MAIN TITLE GOES HERE</a:t>
            </a:r>
          </a:p>
        </p:txBody>
      </p:sp>
      <p:sp>
        <p:nvSpPr>
          <p:cNvPr id="7" name="Text Placeholder 9"/>
          <p:cNvSpPr>
            <a:spLocks noGrp="1"/>
          </p:cNvSpPr>
          <p:nvPr>
            <p:ph type="body" sz="quarter" idx="14" hasCustomPrompt="1"/>
          </p:nvPr>
        </p:nvSpPr>
        <p:spPr>
          <a:xfrm>
            <a:off x="1197071" y="1185635"/>
            <a:ext cx="9797858" cy="338138"/>
          </a:xfrm>
          <a:prstGeom prst="rect">
            <a:avLst/>
          </a:prstGeom>
        </p:spPr>
        <p:txBody>
          <a:bodyPr/>
          <a:lstStyle>
            <a:lvl1pPr marL="0" indent="0" algn="ctr">
              <a:buNone/>
              <a:defRPr sz="1400" b="0" i="0">
                <a:solidFill>
                  <a:schemeClr val="tx1">
                    <a:lumMod val="60000"/>
                    <a:lumOff val="40000"/>
                  </a:schemeClr>
                </a:solidFill>
                <a:latin typeface="Lato" panose="020F0502020204030203" pitchFamily="34" charset="0"/>
                <a:ea typeface="Lato" panose="020F0502020204030203" pitchFamily="34" charset="0"/>
                <a:cs typeface="Lato" panose="020F0502020204030203" pitchFamily="34" charset="0"/>
              </a:defRPr>
            </a:lvl1pPr>
          </a:lstStyle>
          <a:p>
            <a:pPr lvl="0"/>
            <a:r>
              <a:rPr lang="de-DE" dirty="0"/>
              <a:t>Subtitle Goes Here. Lorem Ipsum Dolor Sit Amet, A Gravida Quis Wisi Elit Diam Sit Donec Libero.</a:t>
            </a:r>
            <a:endParaRPr lang="en-US" dirty="0"/>
          </a:p>
        </p:txBody>
      </p:sp>
    </p:spTree>
    <p:extLst>
      <p:ext uri="{BB962C8B-B14F-4D97-AF65-F5344CB8AC3E}">
        <p14:creationId xmlns:p14="http://schemas.microsoft.com/office/powerpoint/2010/main" val="213843269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9_Custom Layou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0"/>
            <a:ext cx="12192000" cy="4719638"/>
          </a:xfrm>
          <a:prstGeom prst="rect">
            <a:avLst/>
          </a:prstGeom>
        </p:spPr>
        <p:txBody>
          <a:bodyPr/>
          <a:lstStyle/>
          <a:p>
            <a:endParaRPr lang="en-US" dirty="0"/>
          </a:p>
        </p:txBody>
      </p:sp>
      <p:sp>
        <p:nvSpPr>
          <p:cNvPr id="6" name="Title 1"/>
          <p:cNvSpPr>
            <a:spLocks noGrp="1"/>
          </p:cNvSpPr>
          <p:nvPr>
            <p:ph type="title" hasCustomPrompt="1"/>
          </p:nvPr>
        </p:nvSpPr>
        <p:spPr>
          <a:xfrm>
            <a:off x="1197070" y="653014"/>
            <a:ext cx="9797859" cy="431020"/>
          </a:xfrm>
          <a:prstGeom prst="rect">
            <a:avLst/>
          </a:prstGeom>
        </p:spPr>
        <p:txBody>
          <a:bodyPr/>
          <a:lstStyle>
            <a:lvl1pPr algn="ctr">
              <a:defRPr sz="3800" b="0" i="0" kern="0" spc="-50" baseline="0">
                <a:solidFill>
                  <a:schemeClr val="tx1"/>
                </a:solidFill>
                <a:latin typeface="Lato Black" panose="020F0A02020204030203" pitchFamily="34" charset="0"/>
                <a:ea typeface="Lato Black" panose="020F0A02020204030203" pitchFamily="34" charset="0"/>
                <a:cs typeface="Lato Black" panose="020F0A02020204030203" pitchFamily="34" charset="0"/>
              </a:defRPr>
            </a:lvl1pPr>
          </a:lstStyle>
          <a:p>
            <a:r>
              <a:rPr lang="en-US" dirty="0"/>
              <a:t>MAIN TITLE GOES HERE</a:t>
            </a:r>
          </a:p>
        </p:txBody>
      </p:sp>
      <p:sp>
        <p:nvSpPr>
          <p:cNvPr id="7" name="Text Placeholder 9"/>
          <p:cNvSpPr>
            <a:spLocks noGrp="1"/>
          </p:cNvSpPr>
          <p:nvPr>
            <p:ph type="body" sz="quarter" idx="14" hasCustomPrompt="1"/>
          </p:nvPr>
        </p:nvSpPr>
        <p:spPr>
          <a:xfrm>
            <a:off x="1197071" y="1185635"/>
            <a:ext cx="9797858" cy="338138"/>
          </a:xfrm>
          <a:prstGeom prst="rect">
            <a:avLst/>
          </a:prstGeom>
        </p:spPr>
        <p:txBody>
          <a:bodyPr/>
          <a:lstStyle>
            <a:lvl1pPr marL="0" indent="0" algn="ctr">
              <a:buNone/>
              <a:defRPr sz="1400" b="0" i="0">
                <a:solidFill>
                  <a:schemeClr val="tx1">
                    <a:lumMod val="60000"/>
                    <a:lumOff val="40000"/>
                  </a:schemeClr>
                </a:solidFill>
                <a:latin typeface="Lato" panose="020F0502020204030203" pitchFamily="34" charset="0"/>
                <a:ea typeface="Lato" panose="020F0502020204030203" pitchFamily="34" charset="0"/>
                <a:cs typeface="Lato" panose="020F0502020204030203" pitchFamily="34" charset="0"/>
              </a:defRPr>
            </a:lvl1pPr>
          </a:lstStyle>
          <a:p>
            <a:pPr lvl="0"/>
            <a:r>
              <a:rPr lang="de-DE" dirty="0"/>
              <a:t>Subtitle Goes Here. Lorem Ipsum Dolor Sit Amet, A Gravida Quis Wisi Elit Diam Sit Donec Libero.</a:t>
            </a:r>
            <a:endParaRPr lang="en-US" dirty="0"/>
          </a:p>
        </p:txBody>
      </p:sp>
    </p:spTree>
    <p:extLst>
      <p:ext uri="{BB962C8B-B14F-4D97-AF65-F5344CB8AC3E}">
        <p14:creationId xmlns:p14="http://schemas.microsoft.com/office/powerpoint/2010/main" val="206712274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BF89CFE-C93D-4B5C-8D4D-2133BAE3DBEA}" type="datetimeFigureOut">
              <a:rPr lang="en-US" smtClean="0"/>
              <a:t>9/13/2018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D0C7C6-A230-47F9-B233-63592062E17D}" type="slidenum">
              <a:rPr lang="en-US" smtClean="0"/>
              <a:t>‹#›</a:t>
            </a:fld>
            <a:endParaRPr lang="en-US"/>
          </a:p>
        </p:txBody>
      </p:sp>
    </p:spTree>
    <p:extLst>
      <p:ext uri="{BB962C8B-B14F-4D97-AF65-F5344CB8AC3E}">
        <p14:creationId xmlns:p14="http://schemas.microsoft.com/office/powerpoint/2010/main" val="117363778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0_Custom Layou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0"/>
            <a:ext cx="3971925" cy="6858000"/>
          </a:xfrm>
          <a:prstGeom prst="rect">
            <a:avLst/>
          </a:prstGeom>
        </p:spPr>
        <p:txBody>
          <a:bodyPr/>
          <a:lstStyle/>
          <a:p>
            <a:endParaRPr lang="en-US" dirty="0"/>
          </a:p>
        </p:txBody>
      </p:sp>
    </p:spTree>
    <p:extLst>
      <p:ext uri="{BB962C8B-B14F-4D97-AF65-F5344CB8AC3E}">
        <p14:creationId xmlns:p14="http://schemas.microsoft.com/office/powerpoint/2010/main" val="332011146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1_Custom Layout">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0" y="1219200"/>
            <a:ext cx="12192000" cy="3238500"/>
          </a:xfrm>
          <a:prstGeom prst="rect">
            <a:avLst/>
          </a:prstGeom>
        </p:spPr>
        <p:txBody>
          <a:bodyPr/>
          <a:lstStyle/>
          <a:p>
            <a:endParaRPr lang="en-US" dirty="0"/>
          </a:p>
        </p:txBody>
      </p:sp>
    </p:spTree>
    <p:extLst>
      <p:ext uri="{BB962C8B-B14F-4D97-AF65-F5344CB8AC3E}">
        <p14:creationId xmlns:p14="http://schemas.microsoft.com/office/powerpoint/2010/main" val="234869116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2_Custom Layout">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703263" y="2452688"/>
            <a:ext cx="2674937" cy="1624012"/>
          </a:xfrm>
          <a:prstGeom prst="rect">
            <a:avLst/>
          </a:prstGeom>
        </p:spPr>
        <p:txBody>
          <a:bodyPr/>
          <a:lstStyle/>
          <a:p>
            <a:endParaRPr lang="en-US" dirty="0"/>
          </a:p>
        </p:txBody>
      </p:sp>
      <p:sp>
        <p:nvSpPr>
          <p:cNvPr id="7" name="Picture Placeholder 5"/>
          <p:cNvSpPr>
            <a:spLocks noGrp="1"/>
          </p:cNvSpPr>
          <p:nvPr>
            <p:ph type="pic" sz="quarter" idx="11"/>
          </p:nvPr>
        </p:nvSpPr>
        <p:spPr>
          <a:xfrm>
            <a:off x="6393216" y="2452688"/>
            <a:ext cx="2674937" cy="1624012"/>
          </a:xfrm>
          <a:prstGeom prst="rect">
            <a:avLst/>
          </a:prstGeom>
        </p:spPr>
        <p:txBody>
          <a:bodyPr/>
          <a:lstStyle/>
          <a:p>
            <a:endParaRPr lang="en-US" dirty="0"/>
          </a:p>
        </p:txBody>
      </p:sp>
      <p:sp>
        <p:nvSpPr>
          <p:cNvPr id="8" name="Title 1"/>
          <p:cNvSpPr>
            <a:spLocks noGrp="1"/>
          </p:cNvSpPr>
          <p:nvPr>
            <p:ph type="title" hasCustomPrompt="1"/>
          </p:nvPr>
        </p:nvSpPr>
        <p:spPr>
          <a:xfrm>
            <a:off x="1197070" y="653014"/>
            <a:ext cx="9797859" cy="431020"/>
          </a:xfrm>
          <a:prstGeom prst="rect">
            <a:avLst/>
          </a:prstGeom>
        </p:spPr>
        <p:txBody>
          <a:bodyPr/>
          <a:lstStyle>
            <a:lvl1pPr algn="ctr">
              <a:defRPr sz="3800" b="0" i="0" kern="0" spc="-50" baseline="0">
                <a:solidFill>
                  <a:schemeClr val="tx1"/>
                </a:solidFill>
                <a:latin typeface="Lato Black" panose="020F0A02020204030203" pitchFamily="34" charset="0"/>
                <a:ea typeface="Lato Black" panose="020F0A02020204030203" pitchFamily="34" charset="0"/>
                <a:cs typeface="Lato Black" panose="020F0A02020204030203" pitchFamily="34" charset="0"/>
              </a:defRPr>
            </a:lvl1pPr>
          </a:lstStyle>
          <a:p>
            <a:r>
              <a:rPr lang="en-US" dirty="0"/>
              <a:t>MAIN TITLE GOES HERE</a:t>
            </a:r>
          </a:p>
        </p:txBody>
      </p:sp>
      <p:sp>
        <p:nvSpPr>
          <p:cNvPr id="9" name="Text Placeholder 9"/>
          <p:cNvSpPr>
            <a:spLocks noGrp="1"/>
          </p:cNvSpPr>
          <p:nvPr>
            <p:ph type="body" sz="quarter" idx="14" hasCustomPrompt="1"/>
          </p:nvPr>
        </p:nvSpPr>
        <p:spPr>
          <a:xfrm>
            <a:off x="1197071" y="1185635"/>
            <a:ext cx="9797858" cy="338138"/>
          </a:xfrm>
          <a:prstGeom prst="rect">
            <a:avLst/>
          </a:prstGeom>
        </p:spPr>
        <p:txBody>
          <a:bodyPr/>
          <a:lstStyle>
            <a:lvl1pPr marL="0" indent="0" algn="ctr">
              <a:buNone/>
              <a:defRPr sz="1400" b="0" i="0">
                <a:solidFill>
                  <a:schemeClr val="tx1">
                    <a:lumMod val="60000"/>
                    <a:lumOff val="40000"/>
                  </a:schemeClr>
                </a:solidFill>
                <a:latin typeface="Lato" panose="020F0502020204030203" pitchFamily="34" charset="0"/>
                <a:ea typeface="Lato" panose="020F0502020204030203" pitchFamily="34" charset="0"/>
                <a:cs typeface="Lato" panose="020F0502020204030203" pitchFamily="34" charset="0"/>
              </a:defRPr>
            </a:lvl1pPr>
          </a:lstStyle>
          <a:p>
            <a:pPr lvl="0"/>
            <a:r>
              <a:rPr lang="de-DE" dirty="0"/>
              <a:t>Subtitle Goes Here. Lorem Ipsum Dolor Sit Amet, A Gravida Quis Wisi Elit Diam Sit Donec Libero.</a:t>
            </a:r>
            <a:endParaRPr lang="en-US" dirty="0"/>
          </a:p>
        </p:txBody>
      </p:sp>
    </p:spTree>
    <p:extLst>
      <p:ext uri="{BB962C8B-B14F-4D97-AF65-F5344CB8AC3E}">
        <p14:creationId xmlns:p14="http://schemas.microsoft.com/office/powerpoint/2010/main" val="315565955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3_Custom Layou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0"/>
            <a:ext cx="12192000" cy="3630613"/>
          </a:xfrm>
          <a:prstGeom prst="rect">
            <a:avLst/>
          </a:prstGeom>
        </p:spPr>
        <p:txBody>
          <a:bodyPr/>
          <a:lstStyle/>
          <a:p>
            <a:endParaRPr lang="en-US" dirty="0"/>
          </a:p>
        </p:txBody>
      </p:sp>
    </p:spTree>
    <p:extLst>
      <p:ext uri="{BB962C8B-B14F-4D97-AF65-F5344CB8AC3E}">
        <p14:creationId xmlns:p14="http://schemas.microsoft.com/office/powerpoint/2010/main" val="409758814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4_Custom Layout">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7620000" y="0"/>
            <a:ext cx="4572000" cy="6858000"/>
          </a:xfrm>
          <a:prstGeom prst="rect">
            <a:avLst/>
          </a:prstGeom>
        </p:spPr>
        <p:txBody>
          <a:bodyPr/>
          <a:lstStyle/>
          <a:p>
            <a:endParaRPr lang="en-US" dirty="0"/>
          </a:p>
        </p:txBody>
      </p:sp>
      <p:sp>
        <p:nvSpPr>
          <p:cNvPr id="8" name="Picture Placeholder 7"/>
          <p:cNvSpPr>
            <a:spLocks noGrp="1"/>
          </p:cNvSpPr>
          <p:nvPr>
            <p:ph type="pic" sz="quarter" idx="11"/>
          </p:nvPr>
        </p:nvSpPr>
        <p:spPr>
          <a:xfrm>
            <a:off x="6898518" y="1316517"/>
            <a:ext cx="1463040" cy="1463041"/>
          </a:xfrm>
          <a:prstGeom prst="rect">
            <a:avLst/>
          </a:prstGeom>
        </p:spPr>
        <p:txBody>
          <a:bodyPr/>
          <a:lstStyle/>
          <a:p>
            <a:endParaRPr lang="en-US" dirty="0"/>
          </a:p>
        </p:txBody>
      </p:sp>
    </p:spTree>
    <p:extLst>
      <p:ext uri="{BB962C8B-B14F-4D97-AF65-F5344CB8AC3E}">
        <p14:creationId xmlns:p14="http://schemas.microsoft.com/office/powerpoint/2010/main" val="369120074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5_Custom Layou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0"/>
            <a:ext cx="12192000" cy="3178175"/>
          </a:xfrm>
          <a:prstGeom prst="rect">
            <a:avLst/>
          </a:prstGeom>
        </p:spPr>
        <p:txBody>
          <a:bodyPr/>
          <a:lstStyle/>
          <a:p>
            <a:endParaRPr lang="en-US" dirty="0"/>
          </a:p>
        </p:txBody>
      </p:sp>
    </p:spTree>
    <p:extLst>
      <p:ext uri="{BB962C8B-B14F-4D97-AF65-F5344CB8AC3E}">
        <p14:creationId xmlns:p14="http://schemas.microsoft.com/office/powerpoint/2010/main" val="414854364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6_Custom Layout">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2466975" y="1809750"/>
            <a:ext cx="9725025" cy="4230688"/>
          </a:xfrm>
          <a:prstGeom prst="rect">
            <a:avLst/>
          </a:prstGeom>
        </p:spPr>
        <p:txBody>
          <a:bodyPr/>
          <a:lstStyle/>
          <a:p>
            <a:endParaRPr lang="en-US" dirty="0"/>
          </a:p>
        </p:txBody>
      </p:sp>
      <p:sp>
        <p:nvSpPr>
          <p:cNvPr id="8" name="Title 1"/>
          <p:cNvSpPr>
            <a:spLocks noGrp="1"/>
          </p:cNvSpPr>
          <p:nvPr>
            <p:ph type="title" hasCustomPrompt="1"/>
          </p:nvPr>
        </p:nvSpPr>
        <p:spPr>
          <a:xfrm>
            <a:off x="1197070" y="653014"/>
            <a:ext cx="9797859" cy="431020"/>
          </a:xfrm>
          <a:prstGeom prst="rect">
            <a:avLst/>
          </a:prstGeom>
        </p:spPr>
        <p:txBody>
          <a:bodyPr/>
          <a:lstStyle>
            <a:lvl1pPr algn="ctr">
              <a:defRPr sz="3800" b="0" i="0" kern="0" spc="-50" baseline="0">
                <a:solidFill>
                  <a:schemeClr val="tx1"/>
                </a:solidFill>
                <a:latin typeface="Lato Black" panose="020F0A02020204030203" pitchFamily="34" charset="0"/>
                <a:ea typeface="Lato Black" panose="020F0A02020204030203" pitchFamily="34" charset="0"/>
                <a:cs typeface="Lato Black" panose="020F0A02020204030203" pitchFamily="34" charset="0"/>
              </a:defRPr>
            </a:lvl1pPr>
          </a:lstStyle>
          <a:p>
            <a:r>
              <a:rPr lang="en-US" dirty="0"/>
              <a:t>MAIN TITLE GOES HERE</a:t>
            </a:r>
          </a:p>
        </p:txBody>
      </p:sp>
      <p:sp>
        <p:nvSpPr>
          <p:cNvPr id="9" name="Text Placeholder 9"/>
          <p:cNvSpPr>
            <a:spLocks noGrp="1"/>
          </p:cNvSpPr>
          <p:nvPr>
            <p:ph type="body" sz="quarter" idx="14" hasCustomPrompt="1"/>
          </p:nvPr>
        </p:nvSpPr>
        <p:spPr>
          <a:xfrm>
            <a:off x="1197071" y="1185635"/>
            <a:ext cx="9797858" cy="338138"/>
          </a:xfrm>
          <a:prstGeom prst="rect">
            <a:avLst/>
          </a:prstGeom>
        </p:spPr>
        <p:txBody>
          <a:bodyPr/>
          <a:lstStyle>
            <a:lvl1pPr marL="0" indent="0" algn="ctr">
              <a:buNone/>
              <a:defRPr sz="1400" b="0" i="0">
                <a:solidFill>
                  <a:schemeClr val="tx1">
                    <a:lumMod val="60000"/>
                    <a:lumOff val="40000"/>
                  </a:schemeClr>
                </a:solidFill>
                <a:latin typeface="Lato" panose="020F0502020204030203" pitchFamily="34" charset="0"/>
                <a:ea typeface="Lato" panose="020F0502020204030203" pitchFamily="34" charset="0"/>
                <a:cs typeface="Lato" panose="020F0502020204030203" pitchFamily="34" charset="0"/>
              </a:defRPr>
            </a:lvl1pPr>
          </a:lstStyle>
          <a:p>
            <a:pPr lvl="0"/>
            <a:r>
              <a:rPr lang="de-DE" dirty="0"/>
              <a:t>Subtitle Goes Here. Lorem Ipsum Dolor Sit Amet, A Gravida Quis Wisi Elit Diam Sit Donec Libero.</a:t>
            </a:r>
            <a:endParaRPr lang="en-US" dirty="0"/>
          </a:p>
        </p:txBody>
      </p:sp>
    </p:spTree>
    <p:extLst>
      <p:ext uri="{BB962C8B-B14F-4D97-AF65-F5344CB8AC3E}">
        <p14:creationId xmlns:p14="http://schemas.microsoft.com/office/powerpoint/2010/main" val="225228330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7_Custom Layout">
    <p:spTree>
      <p:nvGrpSpPr>
        <p:cNvPr id="1" name=""/>
        <p:cNvGrpSpPr/>
        <p:nvPr/>
      </p:nvGrpSpPr>
      <p:grpSpPr>
        <a:xfrm>
          <a:off x="0" y="0"/>
          <a:ext cx="0" cy="0"/>
          <a:chOff x="0" y="0"/>
          <a:chExt cx="0" cy="0"/>
        </a:xfrm>
      </p:grpSpPr>
      <p:sp>
        <p:nvSpPr>
          <p:cNvPr id="7" name="Picture Placeholder 6"/>
          <p:cNvSpPr>
            <a:spLocks noGrp="1"/>
          </p:cNvSpPr>
          <p:nvPr>
            <p:ph type="pic" sz="quarter" idx="10" hasCustomPrompt="1"/>
          </p:nvPr>
        </p:nvSpPr>
        <p:spPr>
          <a:xfrm>
            <a:off x="2511707" y="3886196"/>
            <a:ext cx="914400" cy="914400"/>
          </a:xfrm>
          <a:prstGeom prst="ellipse">
            <a:avLst/>
          </a:prstGeom>
          <a:ln w="12700">
            <a:solidFill>
              <a:schemeClr val="tx1">
                <a:lumMod val="20000"/>
                <a:lumOff val="80000"/>
              </a:schemeClr>
            </a:solidFill>
          </a:ln>
        </p:spPr>
        <p:txBody>
          <a:bodyPr/>
          <a:lstStyle/>
          <a:p>
            <a:r>
              <a:rPr lang="en-US" dirty="0"/>
              <a:t>1</a:t>
            </a:r>
          </a:p>
        </p:txBody>
      </p:sp>
      <p:sp>
        <p:nvSpPr>
          <p:cNvPr id="8" name="Picture Placeholder 6"/>
          <p:cNvSpPr>
            <a:spLocks noGrp="1"/>
          </p:cNvSpPr>
          <p:nvPr>
            <p:ph type="pic" sz="quarter" idx="11" hasCustomPrompt="1"/>
          </p:nvPr>
        </p:nvSpPr>
        <p:spPr>
          <a:xfrm>
            <a:off x="5635625" y="3886196"/>
            <a:ext cx="914400" cy="914400"/>
          </a:xfrm>
          <a:prstGeom prst="ellipse">
            <a:avLst/>
          </a:prstGeom>
          <a:ln w="12700">
            <a:solidFill>
              <a:schemeClr val="tx1">
                <a:lumMod val="20000"/>
                <a:lumOff val="80000"/>
              </a:schemeClr>
            </a:solidFill>
          </a:ln>
        </p:spPr>
        <p:txBody>
          <a:bodyPr/>
          <a:lstStyle/>
          <a:p>
            <a:r>
              <a:rPr lang="en-US" dirty="0"/>
              <a:t>1</a:t>
            </a:r>
          </a:p>
        </p:txBody>
      </p:sp>
      <p:sp>
        <p:nvSpPr>
          <p:cNvPr id="9" name="Picture Placeholder 6"/>
          <p:cNvSpPr>
            <a:spLocks noGrp="1"/>
          </p:cNvSpPr>
          <p:nvPr>
            <p:ph type="pic" sz="quarter" idx="12" hasCustomPrompt="1"/>
          </p:nvPr>
        </p:nvSpPr>
        <p:spPr>
          <a:xfrm>
            <a:off x="8759543" y="3886196"/>
            <a:ext cx="914400" cy="914400"/>
          </a:xfrm>
          <a:prstGeom prst="ellipse">
            <a:avLst/>
          </a:prstGeom>
          <a:ln w="12700">
            <a:solidFill>
              <a:schemeClr val="tx1">
                <a:lumMod val="20000"/>
                <a:lumOff val="80000"/>
              </a:schemeClr>
            </a:solidFill>
          </a:ln>
        </p:spPr>
        <p:txBody>
          <a:bodyPr/>
          <a:lstStyle>
            <a:lvl1pPr rtl="0">
              <a:defRPr/>
            </a:lvl1pPr>
          </a:lstStyle>
          <a:p>
            <a:r>
              <a:rPr lang="en-US" dirty="0"/>
              <a:t>1</a:t>
            </a:r>
          </a:p>
        </p:txBody>
      </p:sp>
      <p:sp>
        <p:nvSpPr>
          <p:cNvPr id="10" name="Title 1"/>
          <p:cNvSpPr>
            <a:spLocks noGrp="1"/>
          </p:cNvSpPr>
          <p:nvPr>
            <p:ph type="title" hasCustomPrompt="1"/>
          </p:nvPr>
        </p:nvSpPr>
        <p:spPr>
          <a:xfrm>
            <a:off x="1197070" y="653014"/>
            <a:ext cx="9797859" cy="431020"/>
          </a:xfrm>
          <a:prstGeom prst="rect">
            <a:avLst/>
          </a:prstGeom>
        </p:spPr>
        <p:txBody>
          <a:bodyPr/>
          <a:lstStyle>
            <a:lvl1pPr algn="ctr">
              <a:defRPr sz="3800" b="0" i="0" kern="0" spc="-50" baseline="0">
                <a:solidFill>
                  <a:schemeClr val="tx1"/>
                </a:solidFill>
                <a:latin typeface="Lato Black" panose="020F0A02020204030203" pitchFamily="34" charset="0"/>
                <a:ea typeface="Lato Black" panose="020F0A02020204030203" pitchFamily="34" charset="0"/>
                <a:cs typeface="Lato Black" panose="020F0A02020204030203" pitchFamily="34" charset="0"/>
              </a:defRPr>
            </a:lvl1pPr>
          </a:lstStyle>
          <a:p>
            <a:r>
              <a:rPr lang="en-US" dirty="0"/>
              <a:t>MAIN TITLE GOES HERE</a:t>
            </a:r>
          </a:p>
        </p:txBody>
      </p:sp>
      <p:sp>
        <p:nvSpPr>
          <p:cNvPr id="11" name="Text Placeholder 9"/>
          <p:cNvSpPr>
            <a:spLocks noGrp="1"/>
          </p:cNvSpPr>
          <p:nvPr>
            <p:ph type="body" sz="quarter" idx="14" hasCustomPrompt="1"/>
          </p:nvPr>
        </p:nvSpPr>
        <p:spPr>
          <a:xfrm>
            <a:off x="1197071" y="1185635"/>
            <a:ext cx="9797858" cy="338138"/>
          </a:xfrm>
          <a:prstGeom prst="rect">
            <a:avLst/>
          </a:prstGeom>
        </p:spPr>
        <p:txBody>
          <a:bodyPr/>
          <a:lstStyle>
            <a:lvl1pPr marL="0" indent="0" algn="ctr">
              <a:buNone/>
              <a:defRPr sz="1400" b="0" i="0">
                <a:solidFill>
                  <a:schemeClr val="tx1">
                    <a:lumMod val="60000"/>
                    <a:lumOff val="40000"/>
                  </a:schemeClr>
                </a:solidFill>
                <a:latin typeface="Lato" panose="020F0502020204030203" pitchFamily="34" charset="0"/>
                <a:ea typeface="Lato" panose="020F0502020204030203" pitchFamily="34" charset="0"/>
                <a:cs typeface="Lato" panose="020F0502020204030203" pitchFamily="34" charset="0"/>
              </a:defRPr>
            </a:lvl1pPr>
          </a:lstStyle>
          <a:p>
            <a:pPr lvl="0"/>
            <a:r>
              <a:rPr lang="de-DE" dirty="0"/>
              <a:t>Subtitle Goes Here. Lorem Ipsum Dolor Sit Amet, A Gravida Quis Wisi Elit Diam Sit Donec Libero.</a:t>
            </a:r>
            <a:endParaRPr lang="en-US" dirty="0"/>
          </a:p>
        </p:txBody>
      </p:sp>
    </p:spTree>
    <p:extLst>
      <p:ext uri="{BB962C8B-B14F-4D97-AF65-F5344CB8AC3E}">
        <p14:creationId xmlns:p14="http://schemas.microsoft.com/office/powerpoint/2010/main" val="166941847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8_Custom Layout">
    <p:spTree>
      <p:nvGrpSpPr>
        <p:cNvPr id="1" name=""/>
        <p:cNvGrpSpPr/>
        <p:nvPr/>
      </p:nvGrpSpPr>
      <p:grpSpPr>
        <a:xfrm>
          <a:off x="0" y="0"/>
          <a:ext cx="0" cy="0"/>
          <a:chOff x="0" y="0"/>
          <a:chExt cx="0" cy="0"/>
        </a:xfrm>
      </p:grpSpPr>
      <p:sp>
        <p:nvSpPr>
          <p:cNvPr id="6" name="Picture Placeholder 6"/>
          <p:cNvSpPr>
            <a:spLocks noGrp="1"/>
          </p:cNvSpPr>
          <p:nvPr>
            <p:ph type="pic" sz="quarter" idx="10" hasCustomPrompt="1"/>
          </p:nvPr>
        </p:nvSpPr>
        <p:spPr>
          <a:xfrm>
            <a:off x="2511707" y="2634172"/>
            <a:ext cx="914400" cy="914400"/>
          </a:xfrm>
          <a:prstGeom prst="ellipse">
            <a:avLst/>
          </a:prstGeom>
          <a:ln w="12700">
            <a:solidFill>
              <a:schemeClr val="tx1">
                <a:lumMod val="20000"/>
                <a:lumOff val="80000"/>
              </a:schemeClr>
            </a:solidFill>
          </a:ln>
        </p:spPr>
        <p:txBody>
          <a:bodyPr/>
          <a:lstStyle/>
          <a:p>
            <a:r>
              <a:rPr lang="en-US" dirty="0"/>
              <a:t>1</a:t>
            </a:r>
          </a:p>
        </p:txBody>
      </p:sp>
      <p:sp>
        <p:nvSpPr>
          <p:cNvPr id="7" name="Picture Placeholder 6"/>
          <p:cNvSpPr>
            <a:spLocks noGrp="1"/>
          </p:cNvSpPr>
          <p:nvPr>
            <p:ph type="pic" sz="quarter" idx="11" hasCustomPrompt="1"/>
          </p:nvPr>
        </p:nvSpPr>
        <p:spPr>
          <a:xfrm>
            <a:off x="5635625" y="2634172"/>
            <a:ext cx="914400" cy="914400"/>
          </a:xfrm>
          <a:prstGeom prst="ellipse">
            <a:avLst/>
          </a:prstGeom>
          <a:ln w="12700">
            <a:solidFill>
              <a:schemeClr val="tx1">
                <a:lumMod val="20000"/>
                <a:lumOff val="80000"/>
              </a:schemeClr>
            </a:solidFill>
          </a:ln>
        </p:spPr>
        <p:txBody>
          <a:bodyPr/>
          <a:lstStyle/>
          <a:p>
            <a:r>
              <a:rPr lang="en-US" dirty="0"/>
              <a:t>1</a:t>
            </a:r>
          </a:p>
        </p:txBody>
      </p:sp>
      <p:sp>
        <p:nvSpPr>
          <p:cNvPr id="8" name="Picture Placeholder 6"/>
          <p:cNvSpPr>
            <a:spLocks noGrp="1"/>
          </p:cNvSpPr>
          <p:nvPr>
            <p:ph type="pic" sz="quarter" idx="12" hasCustomPrompt="1"/>
          </p:nvPr>
        </p:nvSpPr>
        <p:spPr>
          <a:xfrm>
            <a:off x="8759543" y="2634172"/>
            <a:ext cx="914400" cy="914400"/>
          </a:xfrm>
          <a:prstGeom prst="ellipse">
            <a:avLst/>
          </a:prstGeom>
          <a:ln w="12700">
            <a:solidFill>
              <a:schemeClr val="tx1">
                <a:lumMod val="20000"/>
                <a:lumOff val="80000"/>
              </a:schemeClr>
            </a:solidFill>
          </a:ln>
        </p:spPr>
        <p:txBody>
          <a:bodyPr/>
          <a:lstStyle>
            <a:lvl1pPr rtl="0">
              <a:defRPr/>
            </a:lvl1pPr>
          </a:lstStyle>
          <a:p>
            <a:r>
              <a:rPr lang="en-US" dirty="0"/>
              <a:t>1</a:t>
            </a:r>
          </a:p>
        </p:txBody>
      </p:sp>
      <p:sp>
        <p:nvSpPr>
          <p:cNvPr id="9" name="Title 1"/>
          <p:cNvSpPr>
            <a:spLocks noGrp="1"/>
          </p:cNvSpPr>
          <p:nvPr>
            <p:ph type="title" hasCustomPrompt="1"/>
          </p:nvPr>
        </p:nvSpPr>
        <p:spPr>
          <a:xfrm>
            <a:off x="1197070" y="653014"/>
            <a:ext cx="9797859" cy="431020"/>
          </a:xfrm>
          <a:prstGeom prst="rect">
            <a:avLst/>
          </a:prstGeom>
        </p:spPr>
        <p:txBody>
          <a:bodyPr/>
          <a:lstStyle>
            <a:lvl1pPr algn="ctr">
              <a:defRPr sz="3800" b="0" i="0" kern="0" spc="-50" baseline="0">
                <a:solidFill>
                  <a:schemeClr val="tx1"/>
                </a:solidFill>
                <a:latin typeface="Lato Black" panose="020F0A02020204030203" pitchFamily="34" charset="0"/>
                <a:ea typeface="Lato Black" panose="020F0A02020204030203" pitchFamily="34" charset="0"/>
                <a:cs typeface="Lato Black" panose="020F0A02020204030203" pitchFamily="34" charset="0"/>
              </a:defRPr>
            </a:lvl1pPr>
          </a:lstStyle>
          <a:p>
            <a:r>
              <a:rPr lang="en-US" dirty="0"/>
              <a:t>MAIN TITLE GOES HERE</a:t>
            </a:r>
          </a:p>
        </p:txBody>
      </p:sp>
      <p:sp>
        <p:nvSpPr>
          <p:cNvPr id="10" name="Text Placeholder 9"/>
          <p:cNvSpPr>
            <a:spLocks noGrp="1"/>
          </p:cNvSpPr>
          <p:nvPr>
            <p:ph type="body" sz="quarter" idx="14" hasCustomPrompt="1"/>
          </p:nvPr>
        </p:nvSpPr>
        <p:spPr>
          <a:xfrm>
            <a:off x="1197071" y="1185635"/>
            <a:ext cx="9797858" cy="338138"/>
          </a:xfrm>
          <a:prstGeom prst="rect">
            <a:avLst/>
          </a:prstGeom>
        </p:spPr>
        <p:txBody>
          <a:bodyPr/>
          <a:lstStyle>
            <a:lvl1pPr marL="0" indent="0" algn="ctr">
              <a:buNone/>
              <a:defRPr sz="1400" b="0" i="0">
                <a:solidFill>
                  <a:schemeClr val="tx1">
                    <a:lumMod val="60000"/>
                    <a:lumOff val="40000"/>
                  </a:schemeClr>
                </a:solidFill>
                <a:latin typeface="Lato" panose="020F0502020204030203" pitchFamily="34" charset="0"/>
                <a:ea typeface="Lato" panose="020F0502020204030203" pitchFamily="34" charset="0"/>
                <a:cs typeface="Lato" panose="020F0502020204030203" pitchFamily="34" charset="0"/>
              </a:defRPr>
            </a:lvl1pPr>
          </a:lstStyle>
          <a:p>
            <a:pPr lvl="0"/>
            <a:r>
              <a:rPr lang="de-DE" dirty="0"/>
              <a:t>Subtitle Goes Here. Lorem Ipsum Dolor Sit Amet, A Gravida Quis Wisi Elit Diam Sit Donec Libero.</a:t>
            </a:r>
            <a:endParaRPr lang="en-US" dirty="0"/>
          </a:p>
        </p:txBody>
      </p:sp>
    </p:spTree>
    <p:extLst>
      <p:ext uri="{BB962C8B-B14F-4D97-AF65-F5344CB8AC3E}">
        <p14:creationId xmlns:p14="http://schemas.microsoft.com/office/powerpoint/2010/main" val="363422553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9_Custom Layout">
    <p:spTree>
      <p:nvGrpSpPr>
        <p:cNvPr id="1" name=""/>
        <p:cNvGrpSpPr/>
        <p:nvPr/>
      </p:nvGrpSpPr>
      <p:grpSpPr>
        <a:xfrm>
          <a:off x="0" y="0"/>
          <a:ext cx="0" cy="0"/>
          <a:chOff x="0" y="0"/>
          <a:chExt cx="0" cy="0"/>
        </a:xfrm>
      </p:grpSpPr>
      <p:sp>
        <p:nvSpPr>
          <p:cNvPr id="11" name="Picture Placeholder 10"/>
          <p:cNvSpPr>
            <a:spLocks noGrp="1"/>
          </p:cNvSpPr>
          <p:nvPr>
            <p:ph type="pic" sz="quarter" idx="13"/>
          </p:nvPr>
        </p:nvSpPr>
        <p:spPr>
          <a:xfrm>
            <a:off x="0" y="4846638"/>
            <a:ext cx="12192000" cy="2011362"/>
          </a:xfrm>
          <a:prstGeom prst="rect">
            <a:avLst/>
          </a:prstGeom>
        </p:spPr>
        <p:txBody>
          <a:bodyPr/>
          <a:lstStyle/>
          <a:p>
            <a:endParaRPr lang="en-US" dirty="0"/>
          </a:p>
        </p:txBody>
      </p:sp>
      <p:sp>
        <p:nvSpPr>
          <p:cNvPr id="7" name="Picture Placeholder 6"/>
          <p:cNvSpPr>
            <a:spLocks noGrp="1"/>
          </p:cNvSpPr>
          <p:nvPr>
            <p:ph type="pic" sz="quarter" idx="10" hasCustomPrompt="1"/>
          </p:nvPr>
        </p:nvSpPr>
        <p:spPr>
          <a:xfrm>
            <a:off x="2511707" y="2057395"/>
            <a:ext cx="914400" cy="914400"/>
          </a:xfrm>
          <a:prstGeom prst="ellipse">
            <a:avLst/>
          </a:prstGeom>
          <a:ln w="12700">
            <a:solidFill>
              <a:schemeClr val="tx1">
                <a:lumMod val="20000"/>
                <a:lumOff val="80000"/>
              </a:schemeClr>
            </a:solidFill>
          </a:ln>
        </p:spPr>
        <p:txBody>
          <a:bodyPr/>
          <a:lstStyle/>
          <a:p>
            <a:r>
              <a:rPr lang="en-US" dirty="0"/>
              <a:t>1</a:t>
            </a:r>
          </a:p>
        </p:txBody>
      </p:sp>
      <p:sp>
        <p:nvSpPr>
          <p:cNvPr id="8" name="Picture Placeholder 6"/>
          <p:cNvSpPr>
            <a:spLocks noGrp="1"/>
          </p:cNvSpPr>
          <p:nvPr>
            <p:ph type="pic" sz="quarter" idx="11" hasCustomPrompt="1"/>
          </p:nvPr>
        </p:nvSpPr>
        <p:spPr>
          <a:xfrm>
            <a:off x="5638800" y="2057395"/>
            <a:ext cx="914400" cy="914400"/>
          </a:xfrm>
          <a:prstGeom prst="ellipse">
            <a:avLst/>
          </a:prstGeom>
          <a:ln w="12700">
            <a:solidFill>
              <a:schemeClr val="tx1">
                <a:lumMod val="20000"/>
                <a:lumOff val="80000"/>
              </a:schemeClr>
            </a:solidFill>
          </a:ln>
        </p:spPr>
        <p:txBody>
          <a:bodyPr/>
          <a:lstStyle/>
          <a:p>
            <a:r>
              <a:rPr lang="en-US" dirty="0"/>
              <a:t>1</a:t>
            </a:r>
          </a:p>
        </p:txBody>
      </p:sp>
      <p:sp>
        <p:nvSpPr>
          <p:cNvPr id="9" name="Picture Placeholder 6"/>
          <p:cNvSpPr>
            <a:spLocks noGrp="1"/>
          </p:cNvSpPr>
          <p:nvPr>
            <p:ph type="pic" sz="quarter" idx="12" hasCustomPrompt="1"/>
          </p:nvPr>
        </p:nvSpPr>
        <p:spPr>
          <a:xfrm>
            <a:off x="8750237" y="2057395"/>
            <a:ext cx="914400" cy="914400"/>
          </a:xfrm>
          <a:prstGeom prst="ellipse">
            <a:avLst/>
          </a:prstGeom>
          <a:ln w="12700">
            <a:solidFill>
              <a:schemeClr val="tx1">
                <a:lumMod val="20000"/>
                <a:lumOff val="80000"/>
              </a:schemeClr>
            </a:solidFill>
          </a:ln>
        </p:spPr>
        <p:txBody>
          <a:bodyPr/>
          <a:lstStyle>
            <a:lvl1pPr rtl="0">
              <a:defRPr/>
            </a:lvl1pPr>
          </a:lstStyle>
          <a:p>
            <a:r>
              <a:rPr lang="en-US" dirty="0"/>
              <a:t>1</a:t>
            </a:r>
          </a:p>
        </p:txBody>
      </p:sp>
      <p:sp>
        <p:nvSpPr>
          <p:cNvPr id="12" name="Title 1"/>
          <p:cNvSpPr>
            <a:spLocks noGrp="1"/>
          </p:cNvSpPr>
          <p:nvPr>
            <p:ph type="title" hasCustomPrompt="1"/>
          </p:nvPr>
        </p:nvSpPr>
        <p:spPr>
          <a:xfrm>
            <a:off x="1197070" y="653014"/>
            <a:ext cx="9797859" cy="431020"/>
          </a:xfrm>
          <a:prstGeom prst="rect">
            <a:avLst/>
          </a:prstGeom>
        </p:spPr>
        <p:txBody>
          <a:bodyPr/>
          <a:lstStyle>
            <a:lvl1pPr algn="ctr">
              <a:defRPr sz="3800" b="0" i="0" kern="0" spc="-50" baseline="0">
                <a:solidFill>
                  <a:schemeClr val="tx1"/>
                </a:solidFill>
                <a:latin typeface="Lato Black" panose="020F0A02020204030203" pitchFamily="34" charset="0"/>
                <a:ea typeface="Lato Black" panose="020F0A02020204030203" pitchFamily="34" charset="0"/>
                <a:cs typeface="Lato Black" panose="020F0A02020204030203" pitchFamily="34" charset="0"/>
              </a:defRPr>
            </a:lvl1pPr>
          </a:lstStyle>
          <a:p>
            <a:r>
              <a:rPr lang="en-US" dirty="0"/>
              <a:t>MAIN TITLE GOES HERE</a:t>
            </a:r>
          </a:p>
        </p:txBody>
      </p:sp>
      <p:sp>
        <p:nvSpPr>
          <p:cNvPr id="13" name="Text Placeholder 9"/>
          <p:cNvSpPr>
            <a:spLocks noGrp="1"/>
          </p:cNvSpPr>
          <p:nvPr>
            <p:ph type="body" sz="quarter" idx="14" hasCustomPrompt="1"/>
          </p:nvPr>
        </p:nvSpPr>
        <p:spPr>
          <a:xfrm>
            <a:off x="1197071" y="1185635"/>
            <a:ext cx="9797858" cy="338138"/>
          </a:xfrm>
          <a:prstGeom prst="rect">
            <a:avLst/>
          </a:prstGeom>
        </p:spPr>
        <p:txBody>
          <a:bodyPr/>
          <a:lstStyle>
            <a:lvl1pPr marL="0" indent="0" algn="ctr">
              <a:buNone/>
              <a:defRPr sz="1400" b="0" i="0">
                <a:solidFill>
                  <a:schemeClr val="tx1">
                    <a:lumMod val="60000"/>
                    <a:lumOff val="40000"/>
                  </a:schemeClr>
                </a:solidFill>
                <a:latin typeface="Lato" panose="020F0502020204030203" pitchFamily="34" charset="0"/>
                <a:ea typeface="Lato" panose="020F0502020204030203" pitchFamily="34" charset="0"/>
                <a:cs typeface="Lato" panose="020F0502020204030203" pitchFamily="34" charset="0"/>
              </a:defRPr>
            </a:lvl1pPr>
          </a:lstStyle>
          <a:p>
            <a:pPr lvl="0"/>
            <a:r>
              <a:rPr lang="de-DE" dirty="0"/>
              <a:t>Subtitle Goes Here. Lorem Ipsum Dolor Sit Amet, A Gravida Quis Wisi Elit Diam Sit Donec Libero.</a:t>
            </a:r>
            <a:endParaRPr lang="en-US" dirty="0"/>
          </a:p>
        </p:txBody>
      </p:sp>
    </p:spTree>
    <p:extLst>
      <p:ext uri="{BB962C8B-B14F-4D97-AF65-F5344CB8AC3E}">
        <p14:creationId xmlns:p14="http://schemas.microsoft.com/office/powerpoint/2010/main" val="198672451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ABF89CFE-C93D-4B5C-8D4D-2133BAE3DBEA}" type="datetimeFigureOut">
              <a:rPr lang="en-US" smtClean="0"/>
              <a:t>9/13/2018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0D0C7C6-A230-47F9-B233-63592062E17D}" type="slidenum">
              <a:rPr lang="en-US" smtClean="0"/>
              <a:t>‹#›</a:t>
            </a:fld>
            <a:endParaRPr lang="en-US"/>
          </a:p>
        </p:txBody>
      </p:sp>
    </p:spTree>
    <p:extLst>
      <p:ext uri="{BB962C8B-B14F-4D97-AF65-F5344CB8AC3E}">
        <p14:creationId xmlns:p14="http://schemas.microsoft.com/office/powerpoint/2010/main" val="2632086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20_Custom Layout">
    <p:spTree>
      <p:nvGrpSpPr>
        <p:cNvPr id="1" name=""/>
        <p:cNvGrpSpPr/>
        <p:nvPr/>
      </p:nvGrpSpPr>
      <p:grpSpPr>
        <a:xfrm>
          <a:off x="0" y="0"/>
          <a:ext cx="0" cy="0"/>
          <a:chOff x="0" y="0"/>
          <a:chExt cx="0" cy="0"/>
        </a:xfrm>
      </p:grpSpPr>
      <p:sp>
        <p:nvSpPr>
          <p:cNvPr id="13" name="Picture Placeholder 12"/>
          <p:cNvSpPr>
            <a:spLocks noGrp="1"/>
          </p:cNvSpPr>
          <p:nvPr>
            <p:ph type="pic" sz="quarter" idx="14"/>
          </p:nvPr>
        </p:nvSpPr>
        <p:spPr>
          <a:xfrm>
            <a:off x="0" y="0"/>
            <a:ext cx="12192000" cy="6858000"/>
          </a:xfrm>
          <a:prstGeom prst="rect">
            <a:avLst/>
          </a:prstGeom>
        </p:spPr>
        <p:txBody>
          <a:bodyPr/>
          <a:lstStyle/>
          <a:p>
            <a:endParaRPr lang="en-US" dirty="0"/>
          </a:p>
        </p:txBody>
      </p:sp>
      <p:sp>
        <p:nvSpPr>
          <p:cNvPr id="8" name="Picture Placeholder 7"/>
          <p:cNvSpPr>
            <a:spLocks noGrp="1"/>
          </p:cNvSpPr>
          <p:nvPr>
            <p:ph type="pic" sz="quarter" idx="10" hasCustomPrompt="1"/>
          </p:nvPr>
        </p:nvSpPr>
        <p:spPr>
          <a:xfrm>
            <a:off x="2186869" y="2327021"/>
            <a:ext cx="475488" cy="475488"/>
          </a:xfrm>
          <a:prstGeom prst="ellipse">
            <a:avLst/>
          </a:prstGeom>
          <a:ln w="12700">
            <a:solidFill>
              <a:schemeClr val="tx1">
                <a:lumMod val="20000"/>
                <a:lumOff val="80000"/>
              </a:schemeClr>
            </a:solidFill>
          </a:ln>
        </p:spPr>
        <p:txBody>
          <a:bodyPr/>
          <a:lstStyle/>
          <a:p>
            <a:r>
              <a:rPr lang="en-US" dirty="0"/>
              <a:t>1</a:t>
            </a:r>
          </a:p>
        </p:txBody>
      </p:sp>
      <p:sp>
        <p:nvSpPr>
          <p:cNvPr id="9" name="Picture Placeholder 7"/>
          <p:cNvSpPr>
            <a:spLocks noGrp="1"/>
          </p:cNvSpPr>
          <p:nvPr>
            <p:ph type="pic" sz="quarter" idx="11" hasCustomPrompt="1"/>
          </p:nvPr>
        </p:nvSpPr>
        <p:spPr>
          <a:xfrm>
            <a:off x="6499533" y="2327021"/>
            <a:ext cx="475488" cy="475488"/>
          </a:xfrm>
          <a:prstGeom prst="ellipse">
            <a:avLst/>
          </a:prstGeom>
          <a:ln w="12700">
            <a:solidFill>
              <a:schemeClr val="tx1">
                <a:lumMod val="20000"/>
                <a:lumOff val="80000"/>
              </a:schemeClr>
            </a:solidFill>
          </a:ln>
        </p:spPr>
        <p:txBody>
          <a:bodyPr/>
          <a:lstStyle/>
          <a:p>
            <a:r>
              <a:rPr lang="en-US" dirty="0"/>
              <a:t>1</a:t>
            </a:r>
          </a:p>
        </p:txBody>
      </p:sp>
      <p:sp>
        <p:nvSpPr>
          <p:cNvPr id="10" name="Picture Placeholder 7"/>
          <p:cNvSpPr>
            <a:spLocks noGrp="1"/>
          </p:cNvSpPr>
          <p:nvPr>
            <p:ph type="pic" sz="quarter" idx="12" hasCustomPrompt="1"/>
          </p:nvPr>
        </p:nvSpPr>
        <p:spPr>
          <a:xfrm>
            <a:off x="2186869" y="4455456"/>
            <a:ext cx="475488" cy="475488"/>
          </a:xfrm>
          <a:prstGeom prst="ellipse">
            <a:avLst/>
          </a:prstGeom>
          <a:ln w="12700">
            <a:solidFill>
              <a:schemeClr val="tx1">
                <a:lumMod val="20000"/>
                <a:lumOff val="80000"/>
              </a:schemeClr>
            </a:solidFill>
          </a:ln>
        </p:spPr>
        <p:txBody>
          <a:bodyPr/>
          <a:lstStyle>
            <a:lvl1pPr rtl="0">
              <a:defRPr/>
            </a:lvl1pPr>
          </a:lstStyle>
          <a:p>
            <a:r>
              <a:rPr lang="en-US" dirty="0"/>
              <a:t>1</a:t>
            </a:r>
          </a:p>
        </p:txBody>
      </p:sp>
      <p:sp>
        <p:nvSpPr>
          <p:cNvPr id="11" name="Picture Placeholder 7"/>
          <p:cNvSpPr>
            <a:spLocks noGrp="1"/>
          </p:cNvSpPr>
          <p:nvPr>
            <p:ph type="pic" sz="quarter" idx="13" hasCustomPrompt="1"/>
          </p:nvPr>
        </p:nvSpPr>
        <p:spPr>
          <a:xfrm>
            <a:off x="6499533" y="4455456"/>
            <a:ext cx="475488" cy="475488"/>
          </a:xfrm>
          <a:prstGeom prst="ellipse">
            <a:avLst/>
          </a:prstGeom>
          <a:ln w="12700">
            <a:solidFill>
              <a:schemeClr val="tx1">
                <a:lumMod val="20000"/>
                <a:lumOff val="80000"/>
              </a:schemeClr>
            </a:solidFill>
          </a:ln>
        </p:spPr>
        <p:txBody>
          <a:bodyPr/>
          <a:lstStyle>
            <a:lvl1pPr rtl="0">
              <a:defRPr/>
            </a:lvl1pPr>
          </a:lstStyle>
          <a:p>
            <a:r>
              <a:rPr lang="en-US" dirty="0"/>
              <a:t>1</a:t>
            </a:r>
          </a:p>
        </p:txBody>
      </p:sp>
      <p:sp>
        <p:nvSpPr>
          <p:cNvPr id="14" name="Title 1"/>
          <p:cNvSpPr>
            <a:spLocks noGrp="1"/>
          </p:cNvSpPr>
          <p:nvPr>
            <p:ph type="title" hasCustomPrompt="1"/>
          </p:nvPr>
        </p:nvSpPr>
        <p:spPr>
          <a:xfrm>
            <a:off x="1197070" y="653014"/>
            <a:ext cx="9797859" cy="431020"/>
          </a:xfrm>
          <a:prstGeom prst="rect">
            <a:avLst/>
          </a:prstGeom>
        </p:spPr>
        <p:txBody>
          <a:bodyPr/>
          <a:lstStyle>
            <a:lvl1pPr algn="ctr">
              <a:defRPr sz="3800" b="0" i="0" kern="0" spc="-50" baseline="0">
                <a:solidFill>
                  <a:schemeClr val="tx1"/>
                </a:solidFill>
                <a:latin typeface="Lato Black" panose="020F0A02020204030203" pitchFamily="34" charset="0"/>
                <a:ea typeface="Lato Black" panose="020F0A02020204030203" pitchFamily="34" charset="0"/>
                <a:cs typeface="Lato Black" panose="020F0A02020204030203" pitchFamily="34" charset="0"/>
              </a:defRPr>
            </a:lvl1pPr>
          </a:lstStyle>
          <a:p>
            <a:r>
              <a:rPr lang="en-US" dirty="0"/>
              <a:t>MAIN TITLE GOES HERE</a:t>
            </a:r>
          </a:p>
        </p:txBody>
      </p:sp>
      <p:sp>
        <p:nvSpPr>
          <p:cNvPr id="15" name="Text Placeholder 9"/>
          <p:cNvSpPr>
            <a:spLocks noGrp="1"/>
          </p:cNvSpPr>
          <p:nvPr>
            <p:ph type="body" sz="quarter" idx="15" hasCustomPrompt="1"/>
          </p:nvPr>
        </p:nvSpPr>
        <p:spPr>
          <a:xfrm>
            <a:off x="1197071" y="1185635"/>
            <a:ext cx="9797858" cy="338138"/>
          </a:xfrm>
          <a:prstGeom prst="rect">
            <a:avLst/>
          </a:prstGeom>
        </p:spPr>
        <p:txBody>
          <a:bodyPr/>
          <a:lstStyle>
            <a:lvl1pPr marL="0" indent="0" algn="ctr">
              <a:buNone/>
              <a:defRPr sz="1400" b="0" i="0">
                <a:solidFill>
                  <a:schemeClr val="tx1">
                    <a:lumMod val="60000"/>
                    <a:lumOff val="40000"/>
                  </a:schemeClr>
                </a:solidFill>
                <a:latin typeface="Lato" panose="020F0502020204030203" pitchFamily="34" charset="0"/>
                <a:ea typeface="Lato" panose="020F0502020204030203" pitchFamily="34" charset="0"/>
                <a:cs typeface="Lato" panose="020F0502020204030203" pitchFamily="34" charset="0"/>
              </a:defRPr>
            </a:lvl1pPr>
          </a:lstStyle>
          <a:p>
            <a:pPr lvl="0"/>
            <a:r>
              <a:rPr lang="de-DE" dirty="0"/>
              <a:t>Subtitle Goes Here. Lorem Ipsum Dolor Sit Amet, A Gravida Quis Wisi Elit Diam Sit Donec Libero.</a:t>
            </a:r>
            <a:endParaRPr lang="en-US" dirty="0"/>
          </a:p>
        </p:txBody>
      </p:sp>
    </p:spTree>
    <p:extLst>
      <p:ext uri="{BB962C8B-B14F-4D97-AF65-F5344CB8AC3E}">
        <p14:creationId xmlns:p14="http://schemas.microsoft.com/office/powerpoint/2010/main" val="217157789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21_Custom Layout">
    <p:spTree>
      <p:nvGrpSpPr>
        <p:cNvPr id="1" name=""/>
        <p:cNvGrpSpPr/>
        <p:nvPr/>
      </p:nvGrpSpPr>
      <p:grpSpPr>
        <a:xfrm>
          <a:off x="0" y="0"/>
          <a:ext cx="0" cy="0"/>
          <a:chOff x="0" y="0"/>
          <a:chExt cx="0" cy="0"/>
        </a:xfrm>
      </p:grpSpPr>
      <p:sp>
        <p:nvSpPr>
          <p:cNvPr id="10" name="Picture Placeholder 9"/>
          <p:cNvSpPr>
            <a:spLocks noGrp="1"/>
          </p:cNvSpPr>
          <p:nvPr>
            <p:ph type="pic" sz="quarter" idx="15"/>
          </p:nvPr>
        </p:nvSpPr>
        <p:spPr>
          <a:xfrm>
            <a:off x="0" y="0"/>
            <a:ext cx="12192000" cy="6858000"/>
          </a:xfrm>
          <a:prstGeom prst="rect">
            <a:avLst/>
          </a:prstGeom>
        </p:spPr>
        <p:txBody>
          <a:bodyPr/>
          <a:lstStyle/>
          <a:p>
            <a:endParaRPr lang="en-US" dirty="0"/>
          </a:p>
        </p:txBody>
      </p:sp>
      <p:sp>
        <p:nvSpPr>
          <p:cNvPr id="6" name="Picture Placeholder 7"/>
          <p:cNvSpPr>
            <a:spLocks noGrp="1"/>
          </p:cNvSpPr>
          <p:nvPr>
            <p:ph type="pic" sz="quarter" idx="12" hasCustomPrompt="1"/>
          </p:nvPr>
        </p:nvSpPr>
        <p:spPr>
          <a:xfrm>
            <a:off x="2265849" y="4955250"/>
            <a:ext cx="475488" cy="475488"/>
          </a:xfrm>
          <a:prstGeom prst="ellipse">
            <a:avLst/>
          </a:prstGeom>
          <a:ln w="12700">
            <a:solidFill>
              <a:schemeClr val="tx1">
                <a:lumMod val="20000"/>
                <a:lumOff val="80000"/>
              </a:schemeClr>
            </a:solidFill>
          </a:ln>
        </p:spPr>
        <p:txBody>
          <a:bodyPr/>
          <a:lstStyle>
            <a:lvl1pPr rtl="0">
              <a:defRPr/>
            </a:lvl1pPr>
          </a:lstStyle>
          <a:p>
            <a:r>
              <a:rPr lang="en-US" dirty="0"/>
              <a:t>1</a:t>
            </a:r>
          </a:p>
        </p:txBody>
      </p:sp>
      <p:sp>
        <p:nvSpPr>
          <p:cNvPr id="7" name="Picture Placeholder 7"/>
          <p:cNvSpPr>
            <a:spLocks noGrp="1"/>
          </p:cNvSpPr>
          <p:nvPr>
            <p:ph type="pic" sz="quarter" idx="13" hasCustomPrompt="1"/>
          </p:nvPr>
        </p:nvSpPr>
        <p:spPr>
          <a:xfrm>
            <a:off x="4959089" y="4955250"/>
            <a:ext cx="475488" cy="475488"/>
          </a:xfrm>
          <a:prstGeom prst="ellipse">
            <a:avLst/>
          </a:prstGeom>
          <a:ln w="12700">
            <a:solidFill>
              <a:schemeClr val="tx1">
                <a:lumMod val="20000"/>
                <a:lumOff val="80000"/>
              </a:schemeClr>
            </a:solidFill>
          </a:ln>
        </p:spPr>
        <p:txBody>
          <a:bodyPr/>
          <a:lstStyle>
            <a:lvl1pPr rtl="0">
              <a:defRPr/>
            </a:lvl1pPr>
          </a:lstStyle>
          <a:p>
            <a:r>
              <a:rPr lang="en-US" dirty="0"/>
              <a:t>1</a:t>
            </a:r>
          </a:p>
        </p:txBody>
      </p:sp>
      <p:sp>
        <p:nvSpPr>
          <p:cNvPr id="8" name="Picture Placeholder 7"/>
          <p:cNvSpPr>
            <a:spLocks noGrp="1"/>
          </p:cNvSpPr>
          <p:nvPr>
            <p:ph type="pic" sz="quarter" idx="14" hasCustomPrompt="1"/>
          </p:nvPr>
        </p:nvSpPr>
        <p:spPr>
          <a:xfrm>
            <a:off x="7659116" y="4955250"/>
            <a:ext cx="475488" cy="475488"/>
          </a:xfrm>
          <a:prstGeom prst="ellipse">
            <a:avLst/>
          </a:prstGeom>
          <a:ln w="12700">
            <a:solidFill>
              <a:schemeClr val="tx1">
                <a:lumMod val="20000"/>
                <a:lumOff val="80000"/>
              </a:schemeClr>
            </a:solidFill>
          </a:ln>
        </p:spPr>
        <p:txBody>
          <a:bodyPr/>
          <a:lstStyle>
            <a:lvl1pPr rtl="0">
              <a:defRPr/>
            </a:lvl1pPr>
          </a:lstStyle>
          <a:p>
            <a:r>
              <a:rPr lang="en-US" dirty="0"/>
              <a:t>1</a:t>
            </a:r>
          </a:p>
        </p:txBody>
      </p:sp>
    </p:spTree>
    <p:extLst>
      <p:ext uri="{BB962C8B-B14F-4D97-AF65-F5344CB8AC3E}">
        <p14:creationId xmlns:p14="http://schemas.microsoft.com/office/powerpoint/2010/main" val="208472600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22_Custom Layout">
    <p:spTree>
      <p:nvGrpSpPr>
        <p:cNvPr id="1" name=""/>
        <p:cNvGrpSpPr/>
        <p:nvPr/>
      </p:nvGrpSpPr>
      <p:grpSpPr>
        <a:xfrm>
          <a:off x="0" y="0"/>
          <a:ext cx="0" cy="0"/>
          <a:chOff x="0" y="0"/>
          <a:chExt cx="0" cy="0"/>
        </a:xfrm>
      </p:grpSpPr>
      <p:sp>
        <p:nvSpPr>
          <p:cNvPr id="8" name="Picture Placeholder 7"/>
          <p:cNvSpPr>
            <a:spLocks noGrp="1"/>
          </p:cNvSpPr>
          <p:nvPr>
            <p:ph type="pic" sz="quarter" idx="10"/>
          </p:nvPr>
        </p:nvSpPr>
        <p:spPr>
          <a:xfrm>
            <a:off x="1535652" y="2273073"/>
            <a:ext cx="1591056" cy="1591056"/>
          </a:xfrm>
          <a:prstGeom prst="ellipse">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800" dirty="0">
                <a:solidFill>
                  <a:prstClr val="white"/>
                </a:solidFill>
              </a:defRPr>
            </a:lvl1pPr>
          </a:lstStyle>
          <a:p>
            <a:pPr marL="0" lvl="0" algn="ctr"/>
            <a:endParaRPr lang="en-US" dirty="0"/>
          </a:p>
        </p:txBody>
      </p:sp>
      <p:sp>
        <p:nvSpPr>
          <p:cNvPr id="9" name="Picture Placeholder 7"/>
          <p:cNvSpPr>
            <a:spLocks noGrp="1"/>
          </p:cNvSpPr>
          <p:nvPr>
            <p:ph type="pic" sz="quarter" idx="11"/>
          </p:nvPr>
        </p:nvSpPr>
        <p:spPr>
          <a:xfrm>
            <a:off x="6493530" y="2273073"/>
            <a:ext cx="1591056" cy="1591056"/>
          </a:xfrm>
          <a:prstGeom prst="ellipse">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800" dirty="0">
                <a:solidFill>
                  <a:prstClr val="white"/>
                </a:solidFill>
              </a:defRPr>
            </a:lvl1pPr>
          </a:lstStyle>
          <a:p>
            <a:pPr marL="0" lvl="0" algn="ctr"/>
            <a:endParaRPr lang="en-US" dirty="0"/>
          </a:p>
        </p:txBody>
      </p:sp>
      <p:sp>
        <p:nvSpPr>
          <p:cNvPr id="10" name="Picture Placeholder 7"/>
          <p:cNvSpPr>
            <a:spLocks noGrp="1"/>
          </p:cNvSpPr>
          <p:nvPr>
            <p:ph type="pic" sz="quarter" idx="12"/>
          </p:nvPr>
        </p:nvSpPr>
        <p:spPr>
          <a:xfrm>
            <a:off x="6493530" y="4373989"/>
            <a:ext cx="1591056" cy="1591056"/>
          </a:xfrm>
          <a:prstGeom prst="ellipse">
            <a:avLst/>
          </a:pr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800" dirty="0">
                <a:solidFill>
                  <a:prstClr val="white"/>
                </a:solidFill>
              </a:defRPr>
            </a:lvl1pPr>
          </a:lstStyle>
          <a:p>
            <a:pPr marL="0" lvl="0" algn="ctr"/>
            <a:endParaRPr lang="en-US" dirty="0"/>
          </a:p>
        </p:txBody>
      </p:sp>
      <p:sp>
        <p:nvSpPr>
          <p:cNvPr id="11" name="Picture Placeholder 7"/>
          <p:cNvSpPr>
            <a:spLocks noGrp="1"/>
          </p:cNvSpPr>
          <p:nvPr>
            <p:ph type="pic" sz="quarter" idx="13"/>
          </p:nvPr>
        </p:nvSpPr>
        <p:spPr>
          <a:xfrm>
            <a:off x="1533237" y="4373989"/>
            <a:ext cx="1591056" cy="1591056"/>
          </a:xfrm>
          <a:prstGeom prst="ellipse">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rtl="0">
              <a:defRPr lang="en-US" sz="1800" dirty="0">
                <a:solidFill>
                  <a:prstClr val="white"/>
                </a:solidFill>
              </a:defRPr>
            </a:lvl1pPr>
          </a:lstStyle>
          <a:p>
            <a:pPr marL="0" lvl="0" algn="ctr"/>
            <a:endParaRPr lang="en-US" dirty="0"/>
          </a:p>
        </p:txBody>
      </p:sp>
      <p:sp>
        <p:nvSpPr>
          <p:cNvPr id="12" name="Title 1"/>
          <p:cNvSpPr>
            <a:spLocks noGrp="1"/>
          </p:cNvSpPr>
          <p:nvPr>
            <p:ph type="title" hasCustomPrompt="1"/>
          </p:nvPr>
        </p:nvSpPr>
        <p:spPr>
          <a:xfrm>
            <a:off x="1197070" y="653014"/>
            <a:ext cx="9797859" cy="431020"/>
          </a:xfrm>
          <a:prstGeom prst="rect">
            <a:avLst/>
          </a:prstGeom>
        </p:spPr>
        <p:txBody>
          <a:bodyPr/>
          <a:lstStyle>
            <a:lvl1pPr algn="ctr">
              <a:defRPr sz="3800" b="0" i="0" kern="0" spc="-50" baseline="0">
                <a:solidFill>
                  <a:schemeClr val="tx1"/>
                </a:solidFill>
                <a:latin typeface="Lato Black" panose="020F0A02020204030203" pitchFamily="34" charset="0"/>
                <a:ea typeface="Lato Black" panose="020F0A02020204030203" pitchFamily="34" charset="0"/>
                <a:cs typeface="Lato Black" panose="020F0A02020204030203" pitchFamily="34" charset="0"/>
              </a:defRPr>
            </a:lvl1pPr>
          </a:lstStyle>
          <a:p>
            <a:r>
              <a:rPr lang="en-US" dirty="0"/>
              <a:t>MAIN TITLE GOES HERE</a:t>
            </a:r>
          </a:p>
        </p:txBody>
      </p:sp>
      <p:sp>
        <p:nvSpPr>
          <p:cNvPr id="13" name="Text Placeholder 9"/>
          <p:cNvSpPr>
            <a:spLocks noGrp="1"/>
          </p:cNvSpPr>
          <p:nvPr>
            <p:ph type="body" sz="quarter" idx="15" hasCustomPrompt="1"/>
          </p:nvPr>
        </p:nvSpPr>
        <p:spPr>
          <a:xfrm>
            <a:off x="1197071" y="1185635"/>
            <a:ext cx="9797858" cy="338138"/>
          </a:xfrm>
          <a:prstGeom prst="rect">
            <a:avLst/>
          </a:prstGeom>
        </p:spPr>
        <p:txBody>
          <a:bodyPr/>
          <a:lstStyle>
            <a:lvl1pPr marL="0" indent="0" algn="ctr">
              <a:buNone/>
              <a:defRPr sz="1400" b="0" i="0">
                <a:solidFill>
                  <a:schemeClr val="tx1">
                    <a:lumMod val="60000"/>
                    <a:lumOff val="40000"/>
                  </a:schemeClr>
                </a:solidFill>
                <a:latin typeface="Lato" panose="020F0502020204030203" pitchFamily="34" charset="0"/>
                <a:ea typeface="Lato" panose="020F0502020204030203" pitchFamily="34" charset="0"/>
                <a:cs typeface="Lato" panose="020F0502020204030203" pitchFamily="34" charset="0"/>
              </a:defRPr>
            </a:lvl1pPr>
          </a:lstStyle>
          <a:p>
            <a:pPr lvl="0"/>
            <a:r>
              <a:rPr lang="de-DE" dirty="0"/>
              <a:t>Subtitle Goes Here. Lorem Ipsum Dolor Sit Amet, A Gravida Quis Wisi Elit Diam Sit Donec Libero.</a:t>
            </a:r>
            <a:endParaRPr lang="en-US" dirty="0"/>
          </a:p>
        </p:txBody>
      </p:sp>
    </p:spTree>
    <p:extLst>
      <p:ext uri="{BB962C8B-B14F-4D97-AF65-F5344CB8AC3E}">
        <p14:creationId xmlns:p14="http://schemas.microsoft.com/office/powerpoint/2010/main" val="290474257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23_Custom Layout">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a:xfrm>
            <a:off x="5329838" y="2324100"/>
            <a:ext cx="1536192" cy="1536192"/>
          </a:xfrm>
          <a:prstGeom prst="ellipse">
            <a:avLst/>
          </a:prstGeom>
          <a:ln w="12700">
            <a:solidFill>
              <a:schemeClr val="tx1">
                <a:lumMod val="20000"/>
                <a:lumOff val="80000"/>
              </a:schemeClr>
            </a:solidFill>
          </a:ln>
        </p:spPr>
        <p:txBody>
          <a:bodyPr/>
          <a:lstStyle>
            <a:lvl1pPr marL="0" indent="0">
              <a:buNone/>
              <a:defRPr baseline="0"/>
            </a:lvl1pPr>
          </a:lstStyle>
          <a:p>
            <a:r>
              <a:rPr lang="en-US" dirty="0"/>
              <a:t> </a:t>
            </a:r>
          </a:p>
        </p:txBody>
      </p:sp>
      <p:sp>
        <p:nvSpPr>
          <p:cNvPr id="6" name="Title 1"/>
          <p:cNvSpPr>
            <a:spLocks noGrp="1"/>
          </p:cNvSpPr>
          <p:nvPr>
            <p:ph type="title" hasCustomPrompt="1"/>
          </p:nvPr>
        </p:nvSpPr>
        <p:spPr>
          <a:xfrm>
            <a:off x="1197070" y="653014"/>
            <a:ext cx="9797859" cy="431020"/>
          </a:xfrm>
          <a:prstGeom prst="rect">
            <a:avLst/>
          </a:prstGeom>
        </p:spPr>
        <p:txBody>
          <a:bodyPr/>
          <a:lstStyle>
            <a:lvl1pPr algn="ctr">
              <a:defRPr sz="3800" b="0" i="0" kern="0" spc="-50" baseline="0">
                <a:solidFill>
                  <a:schemeClr val="tx1"/>
                </a:solidFill>
                <a:latin typeface="Lato Black" panose="020F0A02020204030203" pitchFamily="34" charset="0"/>
                <a:ea typeface="Lato Black" panose="020F0A02020204030203" pitchFamily="34" charset="0"/>
                <a:cs typeface="Lato Black" panose="020F0A02020204030203" pitchFamily="34" charset="0"/>
              </a:defRPr>
            </a:lvl1pPr>
          </a:lstStyle>
          <a:p>
            <a:r>
              <a:rPr lang="en-US" dirty="0"/>
              <a:t>MAIN TITLE GOES HERE</a:t>
            </a:r>
          </a:p>
        </p:txBody>
      </p:sp>
      <p:sp>
        <p:nvSpPr>
          <p:cNvPr id="7" name="Text Placeholder 9"/>
          <p:cNvSpPr>
            <a:spLocks noGrp="1"/>
          </p:cNvSpPr>
          <p:nvPr>
            <p:ph type="body" sz="quarter" idx="15" hasCustomPrompt="1"/>
          </p:nvPr>
        </p:nvSpPr>
        <p:spPr>
          <a:xfrm>
            <a:off x="1197071" y="1185635"/>
            <a:ext cx="9797858" cy="338138"/>
          </a:xfrm>
          <a:prstGeom prst="rect">
            <a:avLst/>
          </a:prstGeom>
        </p:spPr>
        <p:txBody>
          <a:bodyPr/>
          <a:lstStyle>
            <a:lvl1pPr marL="0" indent="0" algn="ctr">
              <a:buNone/>
              <a:defRPr sz="1400" b="0" i="0">
                <a:solidFill>
                  <a:schemeClr val="tx1">
                    <a:lumMod val="60000"/>
                    <a:lumOff val="40000"/>
                  </a:schemeClr>
                </a:solidFill>
                <a:latin typeface="Lato" panose="020F0502020204030203" pitchFamily="34" charset="0"/>
                <a:ea typeface="Lato" panose="020F0502020204030203" pitchFamily="34" charset="0"/>
                <a:cs typeface="Lato" panose="020F0502020204030203" pitchFamily="34" charset="0"/>
              </a:defRPr>
            </a:lvl1pPr>
          </a:lstStyle>
          <a:p>
            <a:pPr lvl="0"/>
            <a:r>
              <a:rPr lang="de-DE" dirty="0"/>
              <a:t>Subtitle Goes Here. Lorem Ipsum Dolor Sit Amet, A Gravida Quis Wisi Elit Diam Sit Donec Libero.</a:t>
            </a:r>
            <a:endParaRPr lang="en-US" dirty="0"/>
          </a:p>
        </p:txBody>
      </p:sp>
    </p:spTree>
    <p:extLst>
      <p:ext uri="{BB962C8B-B14F-4D97-AF65-F5344CB8AC3E}">
        <p14:creationId xmlns:p14="http://schemas.microsoft.com/office/powerpoint/2010/main" val="36759730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24_Custom Layout">
    <p:spTree>
      <p:nvGrpSpPr>
        <p:cNvPr id="1" name=""/>
        <p:cNvGrpSpPr/>
        <p:nvPr/>
      </p:nvGrpSpPr>
      <p:grpSpPr>
        <a:xfrm>
          <a:off x="0" y="0"/>
          <a:ext cx="0" cy="0"/>
          <a:chOff x="0" y="0"/>
          <a:chExt cx="0" cy="0"/>
        </a:xfrm>
      </p:grpSpPr>
      <p:sp>
        <p:nvSpPr>
          <p:cNvPr id="8" name="Picture Placeholder 7"/>
          <p:cNvSpPr>
            <a:spLocks noGrp="1"/>
          </p:cNvSpPr>
          <p:nvPr>
            <p:ph type="pic" sz="quarter" idx="10" hasCustomPrompt="1"/>
          </p:nvPr>
        </p:nvSpPr>
        <p:spPr>
          <a:xfrm>
            <a:off x="9073322" y="1612468"/>
            <a:ext cx="1124712" cy="1124712"/>
          </a:xfrm>
          <a:prstGeom prst="ellipse">
            <a:avLst/>
          </a:prstGeom>
        </p:spPr>
        <p:txBody>
          <a:bodyPr/>
          <a:lstStyle>
            <a:lvl1pPr marL="0" indent="0">
              <a:buNone/>
              <a:defRPr/>
            </a:lvl1pPr>
          </a:lstStyle>
          <a:p>
            <a:r>
              <a:rPr lang="en-US" dirty="0"/>
              <a:t> </a:t>
            </a:r>
          </a:p>
        </p:txBody>
      </p:sp>
      <p:sp>
        <p:nvSpPr>
          <p:cNvPr id="9" name="Picture Placeholder 7"/>
          <p:cNvSpPr>
            <a:spLocks noGrp="1"/>
          </p:cNvSpPr>
          <p:nvPr>
            <p:ph type="pic" sz="quarter" idx="11" hasCustomPrompt="1"/>
          </p:nvPr>
        </p:nvSpPr>
        <p:spPr>
          <a:xfrm>
            <a:off x="5531893" y="1612468"/>
            <a:ext cx="1124712" cy="1124712"/>
          </a:xfrm>
          <a:prstGeom prst="ellipse">
            <a:avLst/>
          </a:prstGeom>
        </p:spPr>
        <p:txBody>
          <a:bodyPr/>
          <a:lstStyle>
            <a:lvl1pPr marL="0" indent="0">
              <a:buNone/>
              <a:defRPr/>
            </a:lvl1pPr>
          </a:lstStyle>
          <a:p>
            <a:r>
              <a:rPr lang="en-US" dirty="0"/>
              <a:t> </a:t>
            </a:r>
          </a:p>
        </p:txBody>
      </p:sp>
      <p:sp>
        <p:nvSpPr>
          <p:cNvPr id="10" name="Picture Placeholder 7"/>
          <p:cNvSpPr>
            <a:spLocks noGrp="1"/>
          </p:cNvSpPr>
          <p:nvPr>
            <p:ph type="pic" sz="quarter" idx="12" hasCustomPrompt="1"/>
          </p:nvPr>
        </p:nvSpPr>
        <p:spPr>
          <a:xfrm>
            <a:off x="2015540" y="1612468"/>
            <a:ext cx="1124712" cy="1124712"/>
          </a:xfrm>
          <a:prstGeom prst="ellipse">
            <a:avLst/>
          </a:prstGeom>
        </p:spPr>
        <p:txBody>
          <a:bodyPr/>
          <a:lstStyle>
            <a:lvl1pPr marL="0" indent="0">
              <a:buNone/>
              <a:defRPr/>
            </a:lvl1pPr>
          </a:lstStyle>
          <a:p>
            <a:r>
              <a:rPr lang="en-US" dirty="0"/>
              <a:t> </a:t>
            </a:r>
          </a:p>
        </p:txBody>
      </p:sp>
      <p:sp>
        <p:nvSpPr>
          <p:cNvPr id="12" name="Picture Placeholder 11"/>
          <p:cNvSpPr>
            <a:spLocks noGrp="1"/>
          </p:cNvSpPr>
          <p:nvPr>
            <p:ph type="pic" sz="quarter" idx="13"/>
          </p:nvPr>
        </p:nvSpPr>
        <p:spPr>
          <a:xfrm>
            <a:off x="0" y="4102100"/>
            <a:ext cx="12192000" cy="2755900"/>
          </a:xfrm>
          <a:prstGeom prst="rect">
            <a:avLst/>
          </a:prstGeom>
        </p:spPr>
        <p:txBody>
          <a:bodyPr/>
          <a:lstStyle/>
          <a:p>
            <a:endParaRPr lang="en-US" dirty="0"/>
          </a:p>
        </p:txBody>
      </p:sp>
      <p:sp>
        <p:nvSpPr>
          <p:cNvPr id="13" name="Title 1"/>
          <p:cNvSpPr>
            <a:spLocks noGrp="1"/>
          </p:cNvSpPr>
          <p:nvPr>
            <p:ph type="title" hasCustomPrompt="1"/>
          </p:nvPr>
        </p:nvSpPr>
        <p:spPr>
          <a:xfrm>
            <a:off x="1197070" y="653014"/>
            <a:ext cx="9797859" cy="431020"/>
          </a:xfrm>
          <a:prstGeom prst="rect">
            <a:avLst/>
          </a:prstGeom>
        </p:spPr>
        <p:txBody>
          <a:bodyPr/>
          <a:lstStyle>
            <a:lvl1pPr algn="ctr">
              <a:defRPr sz="3800" b="0" i="0" kern="0" spc="-50" baseline="0">
                <a:solidFill>
                  <a:schemeClr val="tx1"/>
                </a:solidFill>
                <a:latin typeface="Lato Black" panose="020F0A02020204030203" pitchFamily="34" charset="0"/>
                <a:ea typeface="Lato Black" panose="020F0A02020204030203" pitchFamily="34" charset="0"/>
                <a:cs typeface="Lato Black" panose="020F0A02020204030203" pitchFamily="34" charset="0"/>
              </a:defRPr>
            </a:lvl1pPr>
          </a:lstStyle>
          <a:p>
            <a:r>
              <a:rPr lang="en-US" dirty="0"/>
              <a:t>MAIN TITLE GOES HERE</a:t>
            </a:r>
          </a:p>
        </p:txBody>
      </p:sp>
      <p:sp>
        <p:nvSpPr>
          <p:cNvPr id="14" name="Text Placeholder 9"/>
          <p:cNvSpPr>
            <a:spLocks noGrp="1"/>
          </p:cNvSpPr>
          <p:nvPr>
            <p:ph type="body" sz="quarter" idx="15" hasCustomPrompt="1"/>
          </p:nvPr>
        </p:nvSpPr>
        <p:spPr>
          <a:xfrm>
            <a:off x="1197071" y="1185635"/>
            <a:ext cx="9797858" cy="338138"/>
          </a:xfrm>
          <a:prstGeom prst="rect">
            <a:avLst/>
          </a:prstGeom>
        </p:spPr>
        <p:txBody>
          <a:bodyPr/>
          <a:lstStyle>
            <a:lvl1pPr marL="0" indent="0" algn="ctr">
              <a:buNone/>
              <a:defRPr sz="1400" b="0" i="0">
                <a:solidFill>
                  <a:schemeClr val="tx1">
                    <a:lumMod val="60000"/>
                    <a:lumOff val="40000"/>
                  </a:schemeClr>
                </a:solidFill>
                <a:latin typeface="Lato" panose="020F0502020204030203" pitchFamily="34" charset="0"/>
                <a:ea typeface="Lato" panose="020F0502020204030203" pitchFamily="34" charset="0"/>
                <a:cs typeface="Lato" panose="020F0502020204030203" pitchFamily="34" charset="0"/>
              </a:defRPr>
            </a:lvl1pPr>
          </a:lstStyle>
          <a:p>
            <a:pPr lvl="0"/>
            <a:r>
              <a:rPr lang="de-DE" dirty="0"/>
              <a:t>Subtitle Goes Here. Lorem Ipsum Dolor Sit Amet, A Gravida Quis Wisi Elit Diam Sit Donec Libero.</a:t>
            </a:r>
            <a:endParaRPr lang="en-US" dirty="0"/>
          </a:p>
        </p:txBody>
      </p:sp>
    </p:spTree>
    <p:extLst>
      <p:ext uri="{BB962C8B-B14F-4D97-AF65-F5344CB8AC3E}">
        <p14:creationId xmlns:p14="http://schemas.microsoft.com/office/powerpoint/2010/main" val="100557396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25_Custom Layout">
    <p:spTree>
      <p:nvGrpSpPr>
        <p:cNvPr id="1" name=""/>
        <p:cNvGrpSpPr/>
        <p:nvPr/>
      </p:nvGrpSpPr>
      <p:grpSpPr>
        <a:xfrm>
          <a:off x="0" y="0"/>
          <a:ext cx="0" cy="0"/>
          <a:chOff x="0" y="0"/>
          <a:chExt cx="0" cy="0"/>
        </a:xfrm>
      </p:grpSpPr>
      <p:sp>
        <p:nvSpPr>
          <p:cNvPr id="11" name="Picture Placeholder 10"/>
          <p:cNvSpPr>
            <a:spLocks noGrp="1"/>
          </p:cNvSpPr>
          <p:nvPr>
            <p:ph type="pic" sz="quarter" idx="10" hasCustomPrompt="1"/>
          </p:nvPr>
        </p:nvSpPr>
        <p:spPr>
          <a:xfrm>
            <a:off x="1734494" y="2190680"/>
            <a:ext cx="667512" cy="667512"/>
          </a:xfrm>
          <a:prstGeom prst="ellipse">
            <a:avLst/>
          </a:prstGeom>
        </p:spPr>
        <p:txBody>
          <a:bodyPr/>
          <a:lstStyle>
            <a:lvl1pPr marL="0" indent="0">
              <a:buNone/>
              <a:defRPr/>
            </a:lvl1pPr>
          </a:lstStyle>
          <a:p>
            <a:r>
              <a:rPr lang="en-US" dirty="0"/>
              <a:t> </a:t>
            </a:r>
          </a:p>
        </p:txBody>
      </p:sp>
      <p:sp>
        <p:nvSpPr>
          <p:cNvPr id="12" name="Picture Placeholder 10"/>
          <p:cNvSpPr>
            <a:spLocks noGrp="1"/>
          </p:cNvSpPr>
          <p:nvPr>
            <p:ph type="pic" sz="quarter" idx="11" hasCustomPrompt="1"/>
          </p:nvPr>
        </p:nvSpPr>
        <p:spPr>
          <a:xfrm>
            <a:off x="3076524" y="2190680"/>
            <a:ext cx="667512" cy="667512"/>
          </a:xfrm>
          <a:prstGeom prst="ellipse">
            <a:avLst/>
          </a:prstGeom>
        </p:spPr>
        <p:txBody>
          <a:bodyPr/>
          <a:lstStyle>
            <a:lvl1pPr marL="0" indent="0">
              <a:buNone/>
              <a:defRPr/>
            </a:lvl1pPr>
          </a:lstStyle>
          <a:p>
            <a:r>
              <a:rPr lang="en-US" dirty="0"/>
              <a:t> </a:t>
            </a:r>
          </a:p>
        </p:txBody>
      </p:sp>
      <p:sp>
        <p:nvSpPr>
          <p:cNvPr id="13" name="Picture Placeholder 10"/>
          <p:cNvSpPr>
            <a:spLocks noGrp="1"/>
          </p:cNvSpPr>
          <p:nvPr>
            <p:ph type="pic" sz="quarter" idx="12" hasCustomPrompt="1"/>
          </p:nvPr>
        </p:nvSpPr>
        <p:spPr>
          <a:xfrm>
            <a:off x="4420214" y="2190680"/>
            <a:ext cx="667512" cy="667512"/>
          </a:xfrm>
          <a:prstGeom prst="ellipse">
            <a:avLst/>
          </a:prstGeom>
        </p:spPr>
        <p:txBody>
          <a:bodyPr/>
          <a:lstStyle>
            <a:lvl1pPr marL="0" indent="0">
              <a:buNone/>
              <a:defRPr/>
            </a:lvl1pPr>
          </a:lstStyle>
          <a:p>
            <a:r>
              <a:rPr lang="en-US" dirty="0"/>
              <a:t> </a:t>
            </a:r>
          </a:p>
        </p:txBody>
      </p:sp>
      <p:sp>
        <p:nvSpPr>
          <p:cNvPr id="14" name="Picture Placeholder 10"/>
          <p:cNvSpPr>
            <a:spLocks noGrp="1"/>
          </p:cNvSpPr>
          <p:nvPr>
            <p:ph type="pic" sz="quarter" idx="13" hasCustomPrompt="1"/>
          </p:nvPr>
        </p:nvSpPr>
        <p:spPr>
          <a:xfrm>
            <a:off x="5762244" y="2190680"/>
            <a:ext cx="667512" cy="667512"/>
          </a:xfrm>
          <a:prstGeom prst="ellipse">
            <a:avLst/>
          </a:prstGeom>
        </p:spPr>
        <p:txBody>
          <a:bodyPr/>
          <a:lstStyle>
            <a:lvl1pPr marL="0" indent="0">
              <a:buNone/>
              <a:defRPr/>
            </a:lvl1pPr>
          </a:lstStyle>
          <a:p>
            <a:r>
              <a:rPr lang="en-US" dirty="0"/>
              <a:t> </a:t>
            </a:r>
          </a:p>
        </p:txBody>
      </p:sp>
      <p:sp>
        <p:nvSpPr>
          <p:cNvPr id="15" name="Picture Placeholder 10"/>
          <p:cNvSpPr>
            <a:spLocks noGrp="1"/>
          </p:cNvSpPr>
          <p:nvPr>
            <p:ph type="pic" sz="quarter" idx="14" hasCustomPrompt="1"/>
          </p:nvPr>
        </p:nvSpPr>
        <p:spPr>
          <a:xfrm>
            <a:off x="7104274" y="2190680"/>
            <a:ext cx="667512" cy="667512"/>
          </a:xfrm>
          <a:prstGeom prst="ellipse">
            <a:avLst/>
          </a:prstGeom>
        </p:spPr>
        <p:txBody>
          <a:bodyPr/>
          <a:lstStyle>
            <a:lvl1pPr marL="0" indent="0">
              <a:buNone/>
              <a:defRPr/>
            </a:lvl1pPr>
          </a:lstStyle>
          <a:p>
            <a:r>
              <a:rPr lang="en-US" dirty="0"/>
              <a:t> </a:t>
            </a:r>
          </a:p>
        </p:txBody>
      </p:sp>
      <p:sp>
        <p:nvSpPr>
          <p:cNvPr id="16" name="Picture Placeholder 10"/>
          <p:cNvSpPr>
            <a:spLocks noGrp="1"/>
          </p:cNvSpPr>
          <p:nvPr>
            <p:ph type="pic" sz="quarter" idx="15" hasCustomPrompt="1"/>
          </p:nvPr>
        </p:nvSpPr>
        <p:spPr>
          <a:xfrm>
            <a:off x="8446304" y="2190680"/>
            <a:ext cx="667512" cy="667512"/>
          </a:xfrm>
          <a:prstGeom prst="ellipse">
            <a:avLst/>
          </a:prstGeom>
        </p:spPr>
        <p:txBody>
          <a:bodyPr/>
          <a:lstStyle>
            <a:lvl1pPr marL="0" indent="0">
              <a:buNone/>
              <a:defRPr/>
            </a:lvl1pPr>
          </a:lstStyle>
          <a:p>
            <a:r>
              <a:rPr lang="en-US" dirty="0"/>
              <a:t> </a:t>
            </a:r>
          </a:p>
        </p:txBody>
      </p:sp>
      <p:sp>
        <p:nvSpPr>
          <p:cNvPr id="17" name="Picture Placeholder 10"/>
          <p:cNvSpPr>
            <a:spLocks noGrp="1"/>
          </p:cNvSpPr>
          <p:nvPr>
            <p:ph type="pic" sz="quarter" idx="16" hasCustomPrompt="1"/>
          </p:nvPr>
        </p:nvSpPr>
        <p:spPr>
          <a:xfrm>
            <a:off x="9788334" y="2190680"/>
            <a:ext cx="667512" cy="667512"/>
          </a:xfrm>
          <a:prstGeom prst="ellipse">
            <a:avLst/>
          </a:prstGeom>
        </p:spPr>
        <p:txBody>
          <a:bodyPr/>
          <a:lstStyle>
            <a:lvl1pPr marL="0" indent="0" rtl="0">
              <a:buNone/>
              <a:defRPr/>
            </a:lvl1pPr>
          </a:lstStyle>
          <a:p>
            <a:r>
              <a:rPr lang="en-US" dirty="0"/>
              <a:t> </a:t>
            </a:r>
          </a:p>
        </p:txBody>
      </p:sp>
      <p:sp>
        <p:nvSpPr>
          <p:cNvPr id="18" name="Title 1"/>
          <p:cNvSpPr>
            <a:spLocks noGrp="1"/>
          </p:cNvSpPr>
          <p:nvPr>
            <p:ph type="title" hasCustomPrompt="1"/>
          </p:nvPr>
        </p:nvSpPr>
        <p:spPr>
          <a:xfrm>
            <a:off x="1197070" y="653014"/>
            <a:ext cx="9797859" cy="431020"/>
          </a:xfrm>
          <a:prstGeom prst="rect">
            <a:avLst/>
          </a:prstGeom>
        </p:spPr>
        <p:txBody>
          <a:bodyPr/>
          <a:lstStyle>
            <a:lvl1pPr algn="ctr">
              <a:defRPr sz="3800" b="0" i="0" kern="0" spc="-50" baseline="0">
                <a:solidFill>
                  <a:schemeClr val="tx1"/>
                </a:solidFill>
                <a:latin typeface="Lato Black" panose="020F0A02020204030203" pitchFamily="34" charset="0"/>
                <a:ea typeface="Lato Black" panose="020F0A02020204030203" pitchFamily="34" charset="0"/>
                <a:cs typeface="Lato Black" panose="020F0A02020204030203" pitchFamily="34" charset="0"/>
              </a:defRPr>
            </a:lvl1pPr>
          </a:lstStyle>
          <a:p>
            <a:r>
              <a:rPr lang="en-US" dirty="0"/>
              <a:t>MAIN TITLE GOES HERE</a:t>
            </a:r>
          </a:p>
        </p:txBody>
      </p:sp>
      <p:sp>
        <p:nvSpPr>
          <p:cNvPr id="19" name="Text Placeholder 9"/>
          <p:cNvSpPr>
            <a:spLocks noGrp="1"/>
          </p:cNvSpPr>
          <p:nvPr>
            <p:ph type="body" sz="quarter" idx="17" hasCustomPrompt="1"/>
          </p:nvPr>
        </p:nvSpPr>
        <p:spPr>
          <a:xfrm>
            <a:off x="1197071" y="1185635"/>
            <a:ext cx="9797858" cy="338138"/>
          </a:xfrm>
          <a:prstGeom prst="rect">
            <a:avLst/>
          </a:prstGeom>
        </p:spPr>
        <p:txBody>
          <a:bodyPr/>
          <a:lstStyle>
            <a:lvl1pPr marL="0" indent="0" algn="ctr">
              <a:buNone/>
              <a:defRPr sz="1400" b="0" i="0">
                <a:solidFill>
                  <a:schemeClr val="tx1">
                    <a:lumMod val="60000"/>
                    <a:lumOff val="40000"/>
                  </a:schemeClr>
                </a:solidFill>
                <a:latin typeface="Lato" panose="020F0502020204030203" pitchFamily="34" charset="0"/>
                <a:ea typeface="Lato" panose="020F0502020204030203" pitchFamily="34" charset="0"/>
                <a:cs typeface="Lato" panose="020F0502020204030203" pitchFamily="34" charset="0"/>
              </a:defRPr>
            </a:lvl1pPr>
          </a:lstStyle>
          <a:p>
            <a:pPr lvl="0"/>
            <a:r>
              <a:rPr lang="de-DE" dirty="0"/>
              <a:t>Subtitle Goes Here. Lorem Ipsum Dolor Sit Amet, A Gravida Quis Wisi Elit Diam Sit Donec Libero.</a:t>
            </a:r>
            <a:endParaRPr lang="en-US" dirty="0"/>
          </a:p>
        </p:txBody>
      </p:sp>
    </p:spTree>
    <p:extLst>
      <p:ext uri="{BB962C8B-B14F-4D97-AF65-F5344CB8AC3E}">
        <p14:creationId xmlns:p14="http://schemas.microsoft.com/office/powerpoint/2010/main" val="20150360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26_Custom Layout">
    <p:spTree>
      <p:nvGrpSpPr>
        <p:cNvPr id="1" name=""/>
        <p:cNvGrpSpPr/>
        <p:nvPr/>
      </p:nvGrpSpPr>
      <p:grpSpPr>
        <a:xfrm>
          <a:off x="0" y="0"/>
          <a:ext cx="0" cy="0"/>
          <a:chOff x="0" y="0"/>
          <a:chExt cx="0" cy="0"/>
        </a:xfrm>
      </p:grpSpPr>
      <p:sp>
        <p:nvSpPr>
          <p:cNvPr id="8" name="Picture Placeholder 10"/>
          <p:cNvSpPr>
            <a:spLocks noGrp="1"/>
          </p:cNvSpPr>
          <p:nvPr>
            <p:ph type="pic" sz="quarter" idx="11" hasCustomPrompt="1"/>
          </p:nvPr>
        </p:nvSpPr>
        <p:spPr>
          <a:xfrm>
            <a:off x="4054173" y="2425890"/>
            <a:ext cx="1490472" cy="1490472"/>
          </a:xfrm>
          <a:prstGeom prst="ellipse">
            <a:avLst/>
          </a:prstGeom>
        </p:spPr>
        <p:txBody>
          <a:bodyPr/>
          <a:lstStyle>
            <a:lvl1pPr marL="0" indent="0">
              <a:buNone/>
              <a:defRPr/>
            </a:lvl1pPr>
          </a:lstStyle>
          <a:p>
            <a:r>
              <a:rPr lang="en-US" dirty="0"/>
              <a:t> </a:t>
            </a:r>
          </a:p>
        </p:txBody>
      </p:sp>
      <p:sp>
        <p:nvSpPr>
          <p:cNvPr id="7" name="Picture Placeholder 10"/>
          <p:cNvSpPr>
            <a:spLocks noGrp="1"/>
          </p:cNvSpPr>
          <p:nvPr>
            <p:ph type="pic" sz="quarter" idx="10" hasCustomPrompt="1"/>
          </p:nvPr>
        </p:nvSpPr>
        <p:spPr>
          <a:xfrm>
            <a:off x="1458136" y="2425890"/>
            <a:ext cx="1490472" cy="1490472"/>
          </a:xfrm>
          <a:prstGeom prst="ellipse">
            <a:avLst/>
          </a:prstGeom>
        </p:spPr>
        <p:txBody>
          <a:bodyPr/>
          <a:lstStyle>
            <a:lvl1pPr marL="0" indent="0">
              <a:buNone/>
              <a:defRPr/>
            </a:lvl1pPr>
          </a:lstStyle>
          <a:p>
            <a:r>
              <a:rPr lang="en-US" dirty="0"/>
              <a:t> </a:t>
            </a:r>
          </a:p>
        </p:txBody>
      </p:sp>
      <p:sp>
        <p:nvSpPr>
          <p:cNvPr id="9" name="Picture Placeholder 10"/>
          <p:cNvSpPr>
            <a:spLocks noGrp="1"/>
          </p:cNvSpPr>
          <p:nvPr>
            <p:ph type="pic" sz="quarter" idx="12" hasCustomPrompt="1"/>
          </p:nvPr>
        </p:nvSpPr>
        <p:spPr>
          <a:xfrm>
            <a:off x="6629079" y="2425890"/>
            <a:ext cx="1490472" cy="1490472"/>
          </a:xfrm>
          <a:prstGeom prst="ellipse">
            <a:avLst/>
          </a:prstGeom>
        </p:spPr>
        <p:txBody>
          <a:bodyPr/>
          <a:lstStyle>
            <a:lvl1pPr marL="0" indent="0">
              <a:buNone/>
              <a:defRPr/>
            </a:lvl1pPr>
          </a:lstStyle>
          <a:p>
            <a:r>
              <a:rPr lang="en-US" dirty="0"/>
              <a:t> </a:t>
            </a:r>
          </a:p>
        </p:txBody>
      </p:sp>
      <p:sp>
        <p:nvSpPr>
          <p:cNvPr id="10" name="Picture Placeholder 10"/>
          <p:cNvSpPr>
            <a:spLocks noGrp="1"/>
          </p:cNvSpPr>
          <p:nvPr>
            <p:ph type="pic" sz="quarter" idx="13" hasCustomPrompt="1"/>
          </p:nvPr>
        </p:nvSpPr>
        <p:spPr>
          <a:xfrm>
            <a:off x="9203985" y="2425890"/>
            <a:ext cx="1490472" cy="1490472"/>
          </a:xfrm>
          <a:prstGeom prst="ellipse">
            <a:avLst/>
          </a:prstGeom>
        </p:spPr>
        <p:txBody>
          <a:bodyPr/>
          <a:lstStyle>
            <a:lvl1pPr marL="0" indent="0">
              <a:buNone/>
              <a:defRPr/>
            </a:lvl1pPr>
          </a:lstStyle>
          <a:p>
            <a:r>
              <a:rPr lang="en-US" dirty="0"/>
              <a:t> </a:t>
            </a:r>
          </a:p>
        </p:txBody>
      </p:sp>
      <p:sp>
        <p:nvSpPr>
          <p:cNvPr id="11" name="Title 1"/>
          <p:cNvSpPr>
            <a:spLocks noGrp="1"/>
          </p:cNvSpPr>
          <p:nvPr>
            <p:ph type="title" hasCustomPrompt="1"/>
          </p:nvPr>
        </p:nvSpPr>
        <p:spPr>
          <a:xfrm>
            <a:off x="1197070" y="653014"/>
            <a:ext cx="9797859" cy="431020"/>
          </a:xfrm>
          <a:prstGeom prst="rect">
            <a:avLst/>
          </a:prstGeom>
        </p:spPr>
        <p:txBody>
          <a:bodyPr/>
          <a:lstStyle>
            <a:lvl1pPr algn="ctr">
              <a:defRPr sz="3800" b="0" i="0" kern="0" spc="-50" baseline="0">
                <a:solidFill>
                  <a:schemeClr val="tx1"/>
                </a:solidFill>
                <a:latin typeface="Lato Black" panose="020F0A02020204030203" pitchFamily="34" charset="0"/>
                <a:ea typeface="Lato Black" panose="020F0A02020204030203" pitchFamily="34" charset="0"/>
                <a:cs typeface="Lato Black" panose="020F0A02020204030203" pitchFamily="34" charset="0"/>
              </a:defRPr>
            </a:lvl1pPr>
          </a:lstStyle>
          <a:p>
            <a:r>
              <a:rPr lang="en-US" dirty="0"/>
              <a:t>MAIN TITLE GOES HERE</a:t>
            </a:r>
          </a:p>
        </p:txBody>
      </p:sp>
      <p:sp>
        <p:nvSpPr>
          <p:cNvPr id="12" name="Text Placeholder 9"/>
          <p:cNvSpPr>
            <a:spLocks noGrp="1"/>
          </p:cNvSpPr>
          <p:nvPr>
            <p:ph type="body" sz="quarter" idx="17" hasCustomPrompt="1"/>
          </p:nvPr>
        </p:nvSpPr>
        <p:spPr>
          <a:xfrm>
            <a:off x="1197071" y="1185635"/>
            <a:ext cx="9797858" cy="338138"/>
          </a:xfrm>
          <a:prstGeom prst="rect">
            <a:avLst/>
          </a:prstGeom>
        </p:spPr>
        <p:txBody>
          <a:bodyPr/>
          <a:lstStyle>
            <a:lvl1pPr marL="0" indent="0" algn="ctr">
              <a:buNone/>
              <a:defRPr sz="1400" b="0" i="0">
                <a:solidFill>
                  <a:schemeClr val="tx1">
                    <a:lumMod val="60000"/>
                    <a:lumOff val="40000"/>
                  </a:schemeClr>
                </a:solidFill>
                <a:latin typeface="Lato" panose="020F0502020204030203" pitchFamily="34" charset="0"/>
                <a:ea typeface="Lato" panose="020F0502020204030203" pitchFamily="34" charset="0"/>
                <a:cs typeface="Lato" panose="020F0502020204030203" pitchFamily="34" charset="0"/>
              </a:defRPr>
            </a:lvl1pPr>
          </a:lstStyle>
          <a:p>
            <a:pPr lvl="0"/>
            <a:r>
              <a:rPr lang="de-DE" dirty="0"/>
              <a:t>Subtitle Goes Here. Lorem Ipsum Dolor Sit Amet, A Gravida Quis Wisi Elit Diam Sit Donec Libero.</a:t>
            </a:r>
            <a:endParaRPr lang="en-US" dirty="0"/>
          </a:p>
        </p:txBody>
      </p:sp>
    </p:spTree>
    <p:extLst>
      <p:ext uri="{BB962C8B-B14F-4D97-AF65-F5344CB8AC3E}">
        <p14:creationId xmlns:p14="http://schemas.microsoft.com/office/powerpoint/2010/main" val="99460557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27_Custom Layout">
    <p:spTree>
      <p:nvGrpSpPr>
        <p:cNvPr id="1" name=""/>
        <p:cNvGrpSpPr/>
        <p:nvPr/>
      </p:nvGrpSpPr>
      <p:grpSpPr>
        <a:xfrm>
          <a:off x="0" y="0"/>
          <a:ext cx="0" cy="0"/>
          <a:chOff x="0" y="0"/>
          <a:chExt cx="0" cy="0"/>
        </a:xfrm>
      </p:grpSpPr>
      <p:sp>
        <p:nvSpPr>
          <p:cNvPr id="7" name="Picture Placeholder 6"/>
          <p:cNvSpPr>
            <a:spLocks noGrp="1"/>
          </p:cNvSpPr>
          <p:nvPr>
            <p:ph type="pic" sz="quarter" idx="11"/>
          </p:nvPr>
        </p:nvSpPr>
        <p:spPr>
          <a:xfrm>
            <a:off x="0" y="0"/>
            <a:ext cx="12192000" cy="6858000"/>
          </a:xfrm>
          <a:prstGeom prst="rect">
            <a:avLst/>
          </a:prstGeom>
        </p:spPr>
        <p:txBody>
          <a:bodyPr/>
          <a:lstStyle/>
          <a:p>
            <a:endParaRPr lang="en-US" dirty="0"/>
          </a:p>
        </p:txBody>
      </p:sp>
      <p:sp>
        <p:nvSpPr>
          <p:cNvPr id="5" name="Picture Placeholder 4"/>
          <p:cNvSpPr>
            <a:spLocks noGrp="1"/>
          </p:cNvSpPr>
          <p:nvPr>
            <p:ph type="pic" sz="quarter" idx="10" hasCustomPrompt="1"/>
          </p:nvPr>
        </p:nvSpPr>
        <p:spPr>
          <a:xfrm>
            <a:off x="5350320" y="3323915"/>
            <a:ext cx="1490472" cy="1490472"/>
          </a:xfrm>
          <a:prstGeom prst="ellipse">
            <a:avLst/>
          </a:prstGeom>
          <a:noFill/>
          <a:ln>
            <a:noFill/>
          </a:ln>
          <a:effectLst>
            <a:outerShdw blurRad="114300" sx="102000" sy="102000" algn="ctr" rotWithShape="0">
              <a:prstClr val="black">
                <a:alpha val="3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800" dirty="0">
                <a:solidFill>
                  <a:schemeClr val="lt1"/>
                </a:solidFill>
              </a:defRPr>
            </a:lvl1pPr>
          </a:lstStyle>
          <a:p>
            <a:pPr marL="0" lvl="0" algn="ctr"/>
            <a:r>
              <a:rPr lang="en-US" dirty="0"/>
              <a:t> </a:t>
            </a:r>
          </a:p>
        </p:txBody>
      </p:sp>
    </p:spTree>
    <p:extLst>
      <p:ext uri="{BB962C8B-B14F-4D97-AF65-F5344CB8AC3E}">
        <p14:creationId xmlns:p14="http://schemas.microsoft.com/office/powerpoint/2010/main" val="248515487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28_Custom Layou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1811338"/>
            <a:ext cx="12192000" cy="5046662"/>
          </a:xfrm>
          <a:prstGeom prst="rect">
            <a:avLst/>
          </a:prstGeom>
        </p:spPr>
        <p:txBody>
          <a:bodyPr/>
          <a:lstStyle/>
          <a:p>
            <a:endParaRPr lang="en-US" dirty="0"/>
          </a:p>
        </p:txBody>
      </p:sp>
      <p:sp>
        <p:nvSpPr>
          <p:cNvPr id="6" name="Title 1"/>
          <p:cNvSpPr>
            <a:spLocks noGrp="1"/>
          </p:cNvSpPr>
          <p:nvPr>
            <p:ph type="title" hasCustomPrompt="1"/>
          </p:nvPr>
        </p:nvSpPr>
        <p:spPr>
          <a:xfrm>
            <a:off x="1197070" y="653014"/>
            <a:ext cx="9797859" cy="431020"/>
          </a:xfrm>
          <a:prstGeom prst="rect">
            <a:avLst/>
          </a:prstGeom>
        </p:spPr>
        <p:txBody>
          <a:bodyPr/>
          <a:lstStyle>
            <a:lvl1pPr algn="ctr">
              <a:defRPr sz="3800" b="0" i="0" kern="0" spc="-50" baseline="0">
                <a:solidFill>
                  <a:schemeClr val="tx1"/>
                </a:solidFill>
                <a:latin typeface="Lato Black" panose="020F0A02020204030203" pitchFamily="34" charset="0"/>
                <a:ea typeface="Lato Black" panose="020F0A02020204030203" pitchFamily="34" charset="0"/>
                <a:cs typeface="Lato Black" panose="020F0A02020204030203" pitchFamily="34" charset="0"/>
              </a:defRPr>
            </a:lvl1pPr>
          </a:lstStyle>
          <a:p>
            <a:r>
              <a:rPr lang="en-US" dirty="0"/>
              <a:t>MAIN TITLE GOES HERE</a:t>
            </a:r>
          </a:p>
        </p:txBody>
      </p:sp>
      <p:sp>
        <p:nvSpPr>
          <p:cNvPr id="7" name="Text Placeholder 9"/>
          <p:cNvSpPr>
            <a:spLocks noGrp="1"/>
          </p:cNvSpPr>
          <p:nvPr>
            <p:ph type="body" sz="quarter" idx="17" hasCustomPrompt="1"/>
          </p:nvPr>
        </p:nvSpPr>
        <p:spPr>
          <a:xfrm>
            <a:off x="1197071" y="1185635"/>
            <a:ext cx="9797858" cy="338138"/>
          </a:xfrm>
          <a:prstGeom prst="rect">
            <a:avLst/>
          </a:prstGeom>
        </p:spPr>
        <p:txBody>
          <a:bodyPr/>
          <a:lstStyle>
            <a:lvl1pPr marL="0" indent="0" algn="ctr">
              <a:buNone/>
              <a:defRPr sz="1400" b="0" i="0">
                <a:solidFill>
                  <a:schemeClr val="tx1">
                    <a:lumMod val="60000"/>
                    <a:lumOff val="40000"/>
                  </a:schemeClr>
                </a:solidFill>
                <a:latin typeface="Lato" panose="020F0502020204030203" pitchFamily="34" charset="0"/>
                <a:ea typeface="Lato" panose="020F0502020204030203" pitchFamily="34" charset="0"/>
                <a:cs typeface="Lato" panose="020F0502020204030203" pitchFamily="34" charset="0"/>
              </a:defRPr>
            </a:lvl1pPr>
          </a:lstStyle>
          <a:p>
            <a:pPr lvl="0"/>
            <a:r>
              <a:rPr lang="de-DE" dirty="0"/>
              <a:t>Subtitle Goes Here. Lorem Ipsum Dolor Sit Amet, A Gravida Quis Wisi Elit Diam Sit Donec Libero.</a:t>
            </a:r>
            <a:endParaRPr lang="en-US" dirty="0"/>
          </a:p>
        </p:txBody>
      </p:sp>
    </p:spTree>
    <p:extLst>
      <p:ext uri="{BB962C8B-B14F-4D97-AF65-F5344CB8AC3E}">
        <p14:creationId xmlns:p14="http://schemas.microsoft.com/office/powerpoint/2010/main" val="11507894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29_Custom Layout">
    <p:spTree>
      <p:nvGrpSpPr>
        <p:cNvPr id="1" name=""/>
        <p:cNvGrpSpPr/>
        <p:nvPr/>
      </p:nvGrpSpPr>
      <p:grpSpPr>
        <a:xfrm>
          <a:off x="0" y="0"/>
          <a:ext cx="0" cy="0"/>
          <a:chOff x="0" y="0"/>
          <a:chExt cx="0" cy="0"/>
        </a:xfrm>
      </p:grpSpPr>
      <p:sp>
        <p:nvSpPr>
          <p:cNvPr id="7" name="Picture Placeholder 6"/>
          <p:cNvSpPr>
            <a:spLocks noGrp="1"/>
          </p:cNvSpPr>
          <p:nvPr>
            <p:ph type="pic" sz="quarter" idx="10" hasCustomPrompt="1"/>
          </p:nvPr>
        </p:nvSpPr>
        <p:spPr>
          <a:xfrm>
            <a:off x="3047" y="2641672"/>
            <a:ext cx="2029968" cy="2029968"/>
          </a:xfrm>
          <a:prstGeom prst="rect">
            <a:avLst/>
          </a:prstGeom>
        </p:spPr>
        <p:txBody>
          <a:bodyPr/>
          <a:lstStyle>
            <a:lvl1pPr marL="0" indent="0">
              <a:buNone/>
              <a:defRPr/>
            </a:lvl1pPr>
          </a:lstStyle>
          <a:p>
            <a:r>
              <a:rPr lang="en-US" dirty="0"/>
              <a:t> </a:t>
            </a:r>
          </a:p>
        </p:txBody>
      </p:sp>
      <p:sp>
        <p:nvSpPr>
          <p:cNvPr id="8" name="Picture Placeholder 6"/>
          <p:cNvSpPr>
            <a:spLocks noGrp="1"/>
          </p:cNvSpPr>
          <p:nvPr>
            <p:ph type="pic" sz="quarter" idx="11" hasCustomPrompt="1"/>
          </p:nvPr>
        </p:nvSpPr>
        <p:spPr>
          <a:xfrm>
            <a:off x="4052315" y="2641672"/>
            <a:ext cx="2029968" cy="2029968"/>
          </a:xfrm>
          <a:prstGeom prst="rect">
            <a:avLst/>
          </a:prstGeom>
        </p:spPr>
        <p:txBody>
          <a:bodyPr/>
          <a:lstStyle>
            <a:lvl1pPr marL="0" indent="0">
              <a:buNone/>
              <a:defRPr/>
            </a:lvl1pPr>
          </a:lstStyle>
          <a:p>
            <a:r>
              <a:rPr lang="en-US" dirty="0"/>
              <a:t> </a:t>
            </a:r>
          </a:p>
        </p:txBody>
      </p:sp>
      <p:sp>
        <p:nvSpPr>
          <p:cNvPr id="9" name="Picture Placeholder 6"/>
          <p:cNvSpPr>
            <a:spLocks noGrp="1"/>
          </p:cNvSpPr>
          <p:nvPr>
            <p:ph type="pic" sz="quarter" idx="12" hasCustomPrompt="1"/>
          </p:nvPr>
        </p:nvSpPr>
        <p:spPr>
          <a:xfrm>
            <a:off x="8101583" y="2641672"/>
            <a:ext cx="2029968" cy="2029968"/>
          </a:xfrm>
          <a:prstGeom prst="rect">
            <a:avLst/>
          </a:prstGeom>
        </p:spPr>
        <p:txBody>
          <a:bodyPr/>
          <a:lstStyle>
            <a:lvl1pPr marL="0" indent="0" rtl="0">
              <a:buNone/>
              <a:defRPr/>
            </a:lvl1pPr>
          </a:lstStyle>
          <a:p>
            <a:r>
              <a:rPr lang="en-US" dirty="0"/>
              <a:t> </a:t>
            </a:r>
          </a:p>
        </p:txBody>
      </p:sp>
      <p:sp>
        <p:nvSpPr>
          <p:cNvPr id="10" name="Title 1"/>
          <p:cNvSpPr>
            <a:spLocks noGrp="1"/>
          </p:cNvSpPr>
          <p:nvPr>
            <p:ph type="title" hasCustomPrompt="1"/>
          </p:nvPr>
        </p:nvSpPr>
        <p:spPr>
          <a:xfrm>
            <a:off x="1197070" y="653014"/>
            <a:ext cx="9797859" cy="431020"/>
          </a:xfrm>
          <a:prstGeom prst="rect">
            <a:avLst/>
          </a:prstGeom>
        </p:spPr>
        <p:txBody>
          <a:bodyPr/>
          <a:lstStyle>
            <a:lvl1pPr algn="ctr">
              <a:defRPr sz="3800" b="0" i="0" kern="0" spc="-50" baseline="0">
                <a:solidFill>
                  <a:schemeClr val="tx1"/>
                </a:solidFill>
                <a:latin typeface="Lato Black" panose="020F0A02020204030203" pitchFamily="34" charset="0"/>
                <a:ea typeface="Lato Black" panose="020F0A02020204030203" pitchFamily="34" charset="0"/>
                <a:cs typeface="Lato Black" panose="020F0A02020204030203" pitchFamily="34" charset="0"/>
              </a:defRPr>
            </a:lvl1pPr>
          </a:lstStyle>
          <a:p>
            <a:r>
              <a:rPr lang="en-US" dirty="0"/>
              <a:t>MAIN TITLE GOES HERE</a:t>
            </a:r>
          </a:p>
        </p:txBody>
      </p:sp>
      <p:sp>
        <p:nvSpPr>
          <p:cNvPr id="11" name="Text Placeholder 9"/>
          <p:cNvSpPr>
            <a:spLocks noGrp="1"/>
          </p:cNvSpPr>
          <p:nvPr>
            <p:ph type="body" sz="quarter" idx="17" hasCustomPrompt="1"/>
          </p:nvPr>
        </p:nvSpPr>
        <p:spPr>
          <a:xfrm>
            <a:off x="1197071" y="1185635"/>
            <a:ext cx="9797858" cy="338138"/>
          </a:xfrm>
          <a:prstGeom prst="rect">
            <a:avLst/>
          </a:prstGeom>
        </p:spPr>
        <p:txBody>
          <a:bodyPr/>
          <a:lstStyle>
            <a:lvl1pPr marL="0" indent="0" algn="ctr">
              <a:buNone/>
              <a:defRPr sz="1400" b="0" i="0">
                <a:solidFill>
                  <a:schemeClr val="tx1">
                    <a:lumMod val="60000"/>
                    <a:lumOff val="40000"/>
                  </a:schemeClr>
                </a:solidFill>
                <a:latin typeface="Lato" panose="020F0502020204030203" pitchFamily="34" charset="0"/>
                <a:ea typeface="Lato" panose="020F0502020204030203" pitchFamily="34" charset="0"/>
                <a:cs typeface="Lato" panose="020F0502020204030203" pitchFamily="34" charset="0"/>
              </a:defRPr>
            </a:lvl1pPr>
          </a:lstStyle>
          <a:p>
            <a:pPr lvl="0"/>
            <a:r>
              <a:rPr lang="de-DE" dirty="0"/>
              <a:t>Subtitle Goes Here. Lorem Ipsum Dolor Sit Amet, A Gravida Quis Wisi Elit Diam Sit Donec Libero.</a:t>
            </a:r>
            <a:endParaRPr lang="en-US" dirty="0"/>
          </a:p>
        </p:txBody>
      </p:sp>
    </p:spTree>
    <p:extLst>
      <p:ext uri="{BB962C8B-B14F-4D97-AF65-F5344CB8AC3E}">
        <p14:creationId xmlns:p14="http://schemas.microsoft.com/office/powerpoint/2010/main" val="300037991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BF89CFE-C93D-4B5C-8D4D-2133BAE3DBEA}" type="datetimeFigureOut">
              <a:rPr lang="en-US" smtClean="0"/>
              <a:t>9/13/2018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0D0C7C6-A230-47F9-B233-63592062E17D}" type="slidenum">
              <a:rPr lang="en-US" smtClean="0"/>
              <a:t>‹#›</a:t>
            </a:fld>
            <a:endParaRPr lang="en-US"/>
          </a:p>
        </p:txBody>
      </p:sp>
    </p:spTree>
    <p:extLst>
      <p:ext uri="{BB962C8B-B14F-4D97-AF65-F5344CB8AC3E}">
        <p14:creationId xmlns:p14="http://schemas.microsoft.com/office/powerpoint/2010/main" val="138446407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30_Custom Layout">
    <p:spTree>
      <p:nvGrpSpPr>
        <p:cNvPr id="1" name=""/>
        <p:cNvGrpSpPr/>
        <p:nvPr/>
      </p:nvGrpSpPr>
      <p:grpSpPr>
        <a:xfrm>
          <a:off x="0" y="0"/>
          <a:ext cx="0" cy="0"/>
          <a:chOff x="0" y="0"/>
          <a:chExt cx="0" cy="0"/>
        </a:xfrm>
      </p:grpSpPr>
      <p:sp>
        <p:nvSpPr>
          <p:cNvPr id="19" name="Picture Placeholder 18"/>
          <p:cNvSpPr>
            <a:spLocks noGrp="1"/>
          </p:cNvSpPr>
          <p:nvPr>
            <p:ph type="pic" sz="quarter" idx="16"/>
          </p:nvPr>
        </p:nvSpPr>
        <p:spPr>
          <a:xfrm>
            <a:off x="0" y="1557338"/>
            <a:ext cx="12192000" cy="5300662"/>
          </a:xfrm>
          <a:prstGeom prst="rect">
            <a:avLst/>
          </a:prstGeom>
        </p:spPr>
        <p:txBody>
          <a:bodyPr/>
          <a:lstStyle/>
          <a:p>
            <a:endParaRPr lang="en-US" dirty="0"/>
          </a:p>
        </p:txBody>
      </p:sp>
      <p:sp>
        <p:nvSpPr>
          <p:cNvPr id="11" name="Picture Placeholder 10"/>
          <p:cNvSpPr>
            <a:spLocks noGrp="1"/>
          </p:cNvSpPr>
          <p:nvPr>
            <p:ph type="pic" sz="quarter" idx="10" hasCustomPrompt="1"/>
          </p:nvPr>
        </p:nvSpPr>
        <p:spPr>
          <a:xfrm>
            <a:off x="-449544" y="1906105"/>
            <a:ext cx="1572768" cy="1572768"/>
          </a:xfrm>
          <a:prstGeom prst="ellipse">
            <a:avLst/>
          </a:prstGeom>
          <a:noFill/>
          <a:ln w="25400" cap="flat" cmpd="sng" algn="ctr">
            <a:solidFill>
              <a:schemeClr val="bg1"/>
            </a:solidFill>
            <a:prstDash val="solid"/>
            <a:round/>
            <a:headEnd type="none" w="med" len="med"/>
            <a:tailEnd type="none" w="med" len="med"/>
          </a:ln>
          <a:effectLst/>
        </p:spPr>
        <p:txBody>
          <a:bodyPr vert="horz" wrap="square" lIns="45720" tIns="22860" rIns="45720" bIns="22860" numCol="1" rtlCol="0" anchor="t" anchorCtr="0" compatLnSpc="1">
            <a:prstTxWarp prst="textNoShape">
              <a:avLst/>
            </a:prstTxWarp>
          </a:bodyPr>
          <a:lstStyle>
            <a:lvl1pPr marL="0" indent="0">
              <a:buNone/>
              <a:defRPr lang="en-US" baseline="0" dirty="0">
                <a:solidFill>
                  <a:srgbClr val="000000"/>
                </a:solidFill>
                <a:latin typeface="Lato" panose="020F0502020204030203" pitchFamily="34" charset="0"/>
                <a:ea typeface="Heiti SC Light" charset="0"/>
                <a:cs typeface="Heiti SC Light" charset="0"/>
              </a:defRPr>
            </a:lvl1pPr>
          </a:lstStyle>
          <a:p>
            <a:pPr marL="0" lvl="0" algn="ctr" defTabSz="457200" fontAlgn="base">
              <a:spcBef>
                <a:spcPct val="0"/>
              </a:spcBef>
              <a:spcAft>
                <a:spcPct val="0"/>
              </a:spcAft>
            </a:pPr>
            <a:r>
              <a:rPr lang="en-US" dirty="0"/>
              <a:t> </a:t>
            </a:r>
          </a:p>
        </p:txBody>
      </p:sp>
      <p:sp>
        <p:nvSpPr>
          <p:cNvPr id="13" name="Picture Placeholder 10"/>
          <p:cNvSpPr>
            <a:spLocks noGrp="1"/>
          </p:cNvSpPr>
          <p:nvPr>
            <p:ph type="pic" sz="quarter" idx="11" hasCustomPrompt="1"/>
          </p:nvPr>
        </p:nvSpPr>
        <p:spPr>
          <a:xfrm>
            <a:off x="1844212" y="1906105"/>
            <a:ext cx="1572768" cy="1572768"/>
          </a:xfrm>
          <a:prstGeom prst="ellipse">
            <a:avLst/>
          </a:prstGeom>
          <a:noFill/>
          <a:ln w="25400" cap="flat" cmpd="sng" algn="ctr">
            <a:solidFill>
              <a:schemeClr val="bg1"/>
            </a:solidFill>
            <a:prstDash val="solid"/>
            <a:round/>
            <a:headEnd type="none" w="med" len="med"/>
            <a:tailEnd type="none" w="med" len="med"/>
          </a:ln>
          <a:effectLst/>
        </p:spPr>
        <p:txBody>
          <a:bodyPr vert="horz" wrap="square" lIns="45720" tIns="22860" rIns="45720" bIns="22860" numCol="1" rtlCol="0" anchor="t" anchorCtr="0" compatLnSpc="1">
            <a:prstTxWarp prst="textNoShape">
              <a:avLst/>
            </a:prstTxWarp>
          </a:bodyPr>
          <a:lstStyle>
            <a:lvl1pPr marL="0" indent="0">
              <a:buNone/>
              <a:defRPr lang="en-US" baseline="0" dirty="0">
                <a:solidFill>
                  <a:srgbClr val="000000"/>
                </a:solidFill>
                <a:latin typeface="Lato" panose="020F0502020204030203" pitchFamily="34" charset="0"/>
                <a:ea typeface="Heiti SC Light" charset="0"/>
                <a:cs typeface="Heiti SC Light" charset="0"/>
              </a:defRPr>
            </a:lvl1pPr>
          </a:lstStyle>
          <a:p>
            <a:pPr marL="0" lvl="0" algn="ctr" defTabSz="457200" fontAlgn="base">
              <a:spcBef>
                <a:spcPct val="0"/>
              </a:spcBef>
              <a:spcAft>
                <a:spcPct val="0"/>
              </a:spcAft>
            </a:pPr>
            <a:r>
              <a:rPr lang="en-US" dirty="0"/>
              <a:t> </a:t>
            </a:r>
          </a:p>
        </p:txBody>
      </p:sp>
      <p:sp>
        <p:nvSpPr>
          <p:cNvPr id="14" name="Picture Placeholder 10"/>
          <p:cNvSpPr>
            <a:spLocks noGrp="1"/>
          </p:cNvSpPr>
          <p:nvPr>
            <p:ph type="pic" sz="quarter" idx="12" hasCustomPrompt="1"/>
          </p:nvPr>
        </p:nvSpPr>
        <p:spPr>
          <a:xfrm>
            <a:off x="4109015" y="1906105"/>
            <a:ext cx="1572768" cy="1572768"/>
          </a:xfrm>
          <a:prstGeom prst="ellipse">
            <a:avLst/>
          </a:prstGeom>
          <a:noFill/>
          <a:ln w="25400" cap="flat" cmpd="sng" algn="ctr">
            <a:solidFill>
              <a:schemeClr val="bg1"/>
            </a:solidFill>
            <a:prstDash val="solid"/>
            <a:round/>
            <a:headEnd type="none" w="med" len="med"/>
            <a:tailEnd type="none" w="med" len="med"/>
          </a:ln>
          <a:effectLst/>
        </p:spPr>
        <p:txBody>
          <a:bodyPr vert="horz" wrap="square" lIns="45720" tIns="22860" rIns="45720" bIns="22860" numCol="1" rtlCol="0" anchor="t" anchorCtr="0" compatLnSpc="1">
            <a:prstTxWarp prst="textNoShape">
              <a:avLst/>
            </a:prstTxWarp>
          </a:bodyPr>
          <a:lstStyle>
            <a:lvl1pPr marL="0" indent="0" rtl="0">
              <a:buNone/>
              <a:defRPr lang="en-US" baseline="0" dirty="0">
                <a:solidFill>
                  <a:srgbClr val="000000"/>
                </a:solidFill>
                <a:latin typeface="Lato" panose="020F0502020204030203" pitchFamily="34" charset="0"/>
                <a:ea typeface="Heiti SC Light" charset="0"/>
                <a:cs typeface="Heiti SC Light" charset="0"/>
              </a:defRPr>
            </a:lvl1pPr>
          </a:lstStyle>
          <a:p>
            <a:pPr marL="0" lvl="0" algn="ctr" defTabSz="457200" fontAlgn="base">
              <a:spcBef>
                <a:spcPct val="0"/>
              </a:spcBef>
              <a:spcAft>
                <a:spcPct val="0"/>
              </a:spcAft>
            </a:pPr>
            <a:r>
              <a:rPr lang="en-US" dirty="0"/>
              <a:t> </a:t>
            </a:r>
          </a:p>
        </p:txBody>
      </p:sp>
      <p:sp>
        <p:nvSpPr>
          <p:cNvPr id="15" name="Picture Placeholder 10"/>
          <p:cNvSpPr>
            <a:spLocks noGrp="1"/>
          </p:cNvSpPr>
          <p:nvPr>
            <p:ph type="pic" sz="quarter" idx="13" hasCustomPrompt="1"/>
          </p:nvPr>
        </p:nvSpPr>
        <p:spPr>
          <a:xfrm>
            <a:off x="6481374" y="1906105"/>
            <a:ext cx="1572768" cy="1572768"/>
          </a:xfrm>
          <a:prstGeom prst="ellipse">
            <a:avLst/>
          </a:prstGeom>
          <a:noFill/>
          <a:ln w="25400" cap="flat" cmpd="sng" algn="ctr">
            <a:solidFill>
              <a:schemeClr val="bg1"/>
            </a:solidFill>
            <a:prstDash val="solid"/>
            <a:round/>
            <a:headEnd type="none" w="med" len="med"/>
            <a:tailEnd type="none" w="med" len="med"/>
          </a:ln>
          <a:effectLst/>
        </p:spPr>
        <p:txBody>
          <a:bodyPr vert="horz" wrap="square" lIns="45720" tIns="22860" rIns="45720" bIns="22860" numCol="1" rtlCol="0" anchor="t" anchorCtr="0" compatLnSpc="1">
            <a:prstTxWarp prst="textNoShape">
              <a:avLst/>
            </a:prstTxWarp>
          </a:bodyPr>
          <a:lstStyle>
            <a:lvl1pPr marL="0" indent="0" rtl="0">
              <a:buNone/>
              <a:defRPr lang="en-US" baseline="0" dirty="0">
                <a:solidFill>
                  <a:srgbClr val="000000"/>
                </a:solidFill>
                <a:latin typeface="Lato" panose="020F0502020204030203" pitchFamily="34" charset="0"/>
                <a:ea typeface="Heiti SC Light" charset="0"/>
                <a:cs typeface="Heiti SC Light" charset="0"/>
              </a:defRPr>
            </a:lvl1pPr>
          </a:lstStyle>
          <a:p>
            <a:pPr marL="0" lvl="0" algn="ctr" defTabSz="457200" fontAlgn="base">
              <a:spcBef>
                <a:spcPct val="0"/>
              </a:spcBef>
              <a:spcAft>
                <a:spcPct val="0"/>
              </a:spcAft>
            </a:pPr>
            <a:r>
              <a:rPr lang="en-US" dirty="0"/>
              <a:t> </a:t>
            </a:r>
          </a:p>
        </p:txBody>
      </p:sp>
      <p:sp>
        <p:nvSpPr>
          <p:cNvPr id="16" name="Picture Placeholder 10"/>
          <p:cNvSpPr>
            <a:spLocks noGrp="1"/>
          </p:cNvSpPr>
          <p:nvPr>
            <p:ph type="pic" sz="quarter" idx="14" hasCustomPrompt="1"/>
          </p:nvPr>
        </p:nvSpPr>
        <p:spPr>
          <a:xfrm>
            <a:off x="8804352" y="1906105"/>
            <a:ext cx="1572768" cy="1572768"/>
          </a:xfrm>
          <a:prstGeom prst="ellipse">
            <a:avLst/>
          </a:prstGeom>
          <a:noFill/>
          <a:ln w="25400" cap="flat" cmpd="sng" algn="ctr">
            <a:solidFill>
              <a:schemeClr val="bg1"/>
            </a:solidFill>
            <a:prstDash val="solid"/>
            <a:round/>
            <a:headEnd type="none" w="med" len="med"/>
            <a:tailEnd type="none" w="med" len="med"/>
          </a:ln>
          <a:effectLst/>
        </p:spPr>
        <p:txBody>
          <a:bodyPr vert="horz" wrap="square" lIns="45720" tIns="22860" rIns="45720" bIns="22860" numCol="1" rtlCol="0" anchor="t" anchorCtr="0" compatLnSpc="1">
            <a:prstTxWarp prst="textNoShape">
              <a:avLst/>
            </a:prstTxWarp>
          </a:bodyPr>
          <a:lstStyle>
            <a:lvl1pPr marL="0" indent="0" rtl="0">
              <a:buNone/>
              <a:defRPr lang="en-US" baseline="0" dirty="0">
                <a:solidFill>
                  <a:srgbClr val="000000"/>
                </a:solidFill>
                <a:latin typeface="Lato" panose="020F0502020204030203" pitchFamily="34" charset="0"/>
                <a:ea typeface="Heiti SC Light" charset="0"/>
                <a:cs typeface="Heiti SC Light" charset="0"/>
              </a:defRPr>
            </a:lvl1pPr>
          </a:lstStyle>
          <a:p>
            <a:pPr marL="0" lvl="0" algn="ctr" defTabSz="457200" fontAlgn="base">
              <a:spcBef>
                <a:spcPct val="0"/>
              </a:spcBef>
              <a:spcAft>
                <a:spcPct val="0"/>
              </a:spcAft>
            </a:pPr>
            <a:r>
              <a:rPr lang="en-US" dirty="0"/>
              <a:t> </a:t>
            </a:r>
          </a:p>
        </p:txBody>
      </p:sp>
      <p:sp>
        <p:nvSpPr>
          <p:cNvPr id="17" name="Picture Placeholder 10"/>
          <p:cNvSpPr>
            <a:spLocks noGrp="1"/>
          </p:cNvSpPr>
          <p:nvPr>
            <p:ph type="pic" sz="quarter" idx="15" hasCustomPrompt="1"/>
          </p:nvPr>
        </p:nvSpPr>
        <p:spPr>
          <a:xfrm>
            <a:off x="11069188" y="1906105"/>
            <a:ext cx="1572768" cy="1572768"/>
          </a:xfrm>
          <a:prstGeom prst="ellipse">
            <a:avLst/>
          </a:prstGeom>
          <a:noFill/>
          <a:ln w="25400" cap="flat" cmpd="sng" algn="ctr">
            <a:solidFill>
              <a:schemeClr val="bg1"/>
            </a:solidFill>
            <a:prstDash val="solid"/>
            <a:round/>
            <a:headEnd type="none" w="med" len="med"/>
            <a:tailEnd type="none" w="med" len="med"/>
          </a:ln>
          <a:effectLst/>
        </p:spPr>
        <p:txBody>
          <a:bodyPr vert="horz" wrap="square" lIns="45720" tIns="22860" rIns="45720" bIns="22860" numCol="1" rtlCol="0" anchor="t" anchorCtr="0" compatLnSpc="1">
            <a:prstTxWarp prst="textNoShape">
              <a:avLst/>
            </a:prstTxWarp>
          </a:bodyPr>
          <a:lstStyle>
            <a:lvl1pPr marL="0" indent="0" rtl="0">
              <a:buNone/>
              <a:defRPr lang="en-US" baseline="0" dirty="0">
                <a:solidFill>
                  <a:srgbClr val="000000"/>
                </a:solidFill>
                <a:latin typeface="Lato" panose="020F0502020204030203" pitchFamily="34" charset="0"/>
                <a:ea typeface="Heiti SC Light" charset="0"/>
                <a:cs typeface="Heiti SC Light" charset="0"/>
              </a:defRPr>
            </a:lvl1pPr>
          </a:lstStyle>
          <a:p>
            <a:pPr marL="0" lvl="0" algn="ctr" defTabSz="457200" fontAlgn="base">
              <a:spcBef>
                <a:spcPct val="0"/>
              </a:spcBef>
              <a:spcAft>
                <a:spcPct val="0"/>
              </a:spcAft>
            </a:pPr>
            <a:r>
              <a:rPr lang="en-US" dirty="0"/>
              <a:t> </a:t>
            </a:r>
          </a:p>
        </p:txBody>
      </p:sp>
      <p:sp>
        <p:nvSpPr>
          <p:cNvPr id="20" name="Title 1"/>
          <p:cNvSpPr>
            <a:spLocks noGrp="1"/>
          </p:cNvSpPr>
          <p:nvPr>
            <p:ph type="title" hasCustomPrompt="1"/>
          </p:nvPr>
        </p:nvSpPr>
        <p:spPr>
          <a:xfrm>
            <a:off x="1197070" y="653014"/>
            <a:ext cx="9797859" cy="431020"/>
          </a:xfrm>
          <a:prstGeom prst="rect">
            <a:avLst/>
          </a:prstGeom>
        </p:spPr>
        <p:txBody>
          <a:bodyPr/>
          <a:lstStyle>
            <a:lvl1pPr algn="ctr">
              <a:defRPr sz="3800" b="0" i="0" kern="0" spc="-50" baseline="0">
                <a:solidFill>
                  <a:schemeClr val="tx1"/>
                </a:solidFill>
                <a:latin typeface="Lato Black" panose="020F0A02020204030203" pitchFamily="34" charset="0"/>
                <a:ea typeface="Lato Black" panose="020F0A02020204030203" pitchFamily="34" charset="0"/>
                <a:cs typeface="Lato Black" panose="020F0A02020204030203" pitchFamily="34" charset="0"/>
              </a:defRPr>
            </a:lvl1pPr>
          </a:lstStyle>
          <a:p>
            <a:r>
              <a:rPr lang="en-US" dirty="0"/>
              <a:t>MAIN TITLE GOES HERE</a:t>
            </a:r>
          </a:p>
        </p:txBody>
      </p:sp>
      <p:sp>
        <p:nvSpPr>
          <p:cNvPr id="21" name="Text Placeholder 9"/>
          <p:cNvSpPr>
            <a:spLocks noGrp="1"/>
          </p:cNvSpPr>
          <p:nvPr>
            <p:ph type="body" sz="quarter" idx="17" hasCustomPrompt="1"/>
          </p:nvPr>
        </p:nvSpPr>
        <p:spPr>
          <a:xfrm>
            <a:off x="1197071" y="1185635"/>
            <a:ext cx="9797858" cy="338138"/>
          </a:xfrm>
          <a:prstGeom prst="rect">
            <a:avLst/>
          </a:prstGeom>
        </p:spPr>
        <p:txBody>
          <a:bodyPr/>
          <a:lstStyle>
            <a:lvl1pPr marL="0" indent="0" algn="ctr">
              <a:buNone/>
              <a:defRPr sz="1400" b="0" i="0">
                <a:solidFill>
                  <a:schemeClr val="tx1">
                    <a:lumMod val="60000"/>
                    <a:lumOff val="40000"/>
                  </a:schemeClr>
                </a:solidFill>
                <a:latin typeface="Lato" panose="020F0502020204030203" pitchFamily="34" charset="0"/>
                <a:ea typeface="Lato" panose="020F0502020204030203" pitchFamily="34" charset="0"/>
                <a:cs typeface="Lato" panose="020F0502020204030203" pitchFamily="34" charset="0"/>
              </a:defRPr>
            </a:lvl1pPr>
          </a:lstStyle>
          <a:p>
            <a:pPr lvl="0"/>
            <a:r>
              <a:rPr lang="de-DE" dirty="0"/>
              <a:t>Subtitle Goes Here. Lorem Ipsum Dolor Sit Amet, A Gravida Quis Wisi Elit Diam Sit Donec Libero.</a:t>
            </a:r>
            <a:endParaRPr lang="en-US" dirty="0"/>
          </a:p>
        </p:txBody>
      </p:sp>
    </p:spTree>
    <p:extLst>
      <p:ext uri="{BB962C8B-B14F-4D97-AF65-F5344CB8AC3E}">
        <p14:creationId xmlns:p14="http://schemas.microsoft.com/office/powerpoint/2010/main" val="339704769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31_Custom Layout">
    <p:spTree>
      <p:nvGrpSpPr>
        <p:cNvPr id="1" name=""/>
        <p:cNvGrpSpPr/>
        <p:nvPr/>
      </p:nvGrpSpPr>
      <p:grpSpPr>
        <a:xfrm>
          <a:off x="0" y="0"/>
          <a:ext cx="0" cy="0"/>
          <a:chOff x="0" y="0"/>
          <a:chExt cx="0" cy="0"/>
        </a:xfrm>
      </p:grpSpPr>
      <p:sp>
        <p:nvSpPr>
          <p:cNvPr id="8" name="Picture Placeholder 7"/>
          <p:cNvSpPr>
            <a:spLocks noGrp="1"/>
          </p:cNvSpPr>
          <p:nvPr>
            <p:ph type="pic" sz="quarter" idx="11"/>
          </p:nvPr>
        </p:nvSpPr>
        <p:spPr>
          <a:xfrm>
            <a:off x="0" y="0"/>
            <a:ext cx="12192000" cy="6858000"/>
          </a:xfrm>
          <a:prstGeom prst="rect">
            <a:avLst/>
          </a:prstGeom>
        </p:spPr>
        <p:txBody>
          <a:bodyPr/>
          <a:lstStyle/>
          <a:p>
            <a:endParaRPr lang="en-US" dirty="0"/>
          </a:p>
        </p:txBody>
      </p:sp>
      <p:sp>
        <p:nvSpPr>
          <p:cNvPr id="6" name="Picture Placeholder 4"/>
          <p:cNvSpPr>
            <a:spLocks noGrp="1"/>
          </p:cNvSpPr>
          <p:nvPr>
            <p:ph type="pic" sz="quarter" idx="10" hasCustomPrompt="1"/>
          </p:nvPr>
        </p:nvSpPr>
        <p:spPr>
          <a:xfrm>
            <a:off x="2175801" y="3005404"/>
            <a:ext cx="1828800" cy="1828800"/>
          </a:xfrm>
          <a:prstGeom prst="ellipse">
            <a:avLst/>
          </a:prstGeom>
          <a:noFill/>
          <a:ln>
            <a:noFill/>
          </a:ln>
          <a:effectLst>
            <a:outerShdw blurRad="114300" sx="102000" sy="102000" algn="ctr" rotWithShape="0">
              <a:prstClr val="black">
                <a:alpha val="3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buNone/>
              <a:defRPr lang="en-US" sz="1800" baseline="0" dirty="0">
                <a:solidFill>
                  <a:schemeClr val="lt1"/>
                </a:solidFill>
              </a:defRPr>
            </a:lvl1pPr>
          </a:lstStyle>
          <a:p>
            <a:pPr marL="0" lvl="0" algn="ctr"/>
            <a:r>
              <a:rPr lang="en-US" dirty="0"/>
              <a:t> </a:t>
            </a:r>
          </a:p>
        </p:txBody>
      </p:sp>
    </p:spTree>
    <p:extLst>
      <p:ext uri="{BB962C8B-B14F-4D97-AF65-F5344CB8AC3E}">
        <p14:creationId xmlns:p14="http://schemas.microsoft.com/office/powerpoint/2010/main" val="195475747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32_Custom Layout">
    <p:spTree>
      <p:nvGrpSpPr>
        <p:cNvPr id="1" name=""/>
        <p:cNvGrpSpPr/>
        <p:nvPr/>
      </p:nvGrpSpPr>
      <p:grpSpPr>
        <a:xfrm>
          <a:off x="0" y="0"/>
          <a:ext cx="0" cy="0"/>
          <a:chOff x="0" y="0"/>
          <a:chExt cx="0" cy="0"/>
        </a:xfrm>
      </p:grpSpPr>
      <p:sp>
        <p:nvSpPr>
          <p:cNvPr id="7" name="Picture Placeholder 6"/>
          <p:cNvSpPr>
            <a:spLocks noGrp="1"/>
          </p:cNvSpPr>
          <p:nvPr>
            <p:ph type="pic" sz="quarter" idx="18"/>
          </p:nvPr>
        </p:nvSpPr>
        <p:spPr>
          <a:xfrm>
            <a:off x="3863102" y="1633016"/>
            <a:ext cx="4482544" cy="2855774"/>
          </a:xfrm>
          <a:prstGeom prst="rect">
            <a:avLst/>
          </a:prstGeom>
        </p:spPr>
        <p:txBody>
          <a:bodyPr/>
          <a:lstStyle/>
          <a:p>
            <a:endParaRPr lang="en-US" dirty="0"/>
          </a:p>
        </p:txBody>
      </p:sp>
      <p:sp>
        <p:nvSpPr>
          <p:cNvPr id="4" name="Title 1"/>
          <p:cNvSpPr>
            <a:spLocks noGrp="1"/>
          </p:cNvSpPr>
          <p:nvPr>
            <p:ph type="title" hasCustomPrompt="1"/>
          </p:nvPr>
        </p:nvSpPr>
        <p:spPr>
          <a:xfrm>
            <a:off x="1197070" y="653014"/>
            <a:ext cx="9797859" cy="431020"/>
          </a:xfrm>
          <a:prstGeom prst="rect">
            <a:avLst/>
          </a:prstGeom>
        </p:spPr>
        <p:txBody>
          <a:bodyPr/>
          <a:lstStyle>
            <a:lvl1pPr algn="ctr">
              <a:defRPr sz="3800" b="0" i="0" kern="0" spc="-50" baseline="0">
                <a:solidFill>
                  <a:schemeClr val="tx1"/>
                </a:solidFill>
                <a:latin typeface="Lato Black" panose="020F0A02020204030203" pitchFamily="34" charset="0"/>
                <a:ea typeface="Lato Black" panose="020F0A02020204030203" pitchFamily="34" charset="0"/>
                <a:cs typeface="Lato Black" panose="020F0A02020204030203" pitchFamily="34" charset="0"/>
              </a:defRPr>
            </a:lvl1pPr>
          </a:lstStyle>
          <a:p>
            <a:r>
              <a:rPr lang="en-US" dirty="0"/>
              <a:t>MAIN TITLE GOES HERE</a:t>
            </a:r>
          </a:p>
        </p:txBody>
      </p:sp>
      <p:sp>
        <p:nvSpPr>
          <p:cNvPr id="5" name="Text Placeholder 9"/>
          <p:cNvSpPr>
            <a:spLocks noGrp="1"/>
          </p:cNvSpPr>
          <p:nvPr>
            <p:ph type="body" sz="quarter" idx="17" hasCustomPrompt="1"/>
          </p:nvPr>
        </p:nvSpPr>
        <p:spPr>
          <a:xfrm>
            <a:off x="1197071" y="1185635"/>
            <a:ext cx="9797858" cy="338138"/>
          </a:xfrm>
          <a:prstGeom prst="rect">
            <a:avLst/>
          </a:prstGeom>
        </p:spPr>
        <p:txBody>
          <a:bodyPr/>
          <a:lstStyle>
            <a:lvl1pPr marL="0" indent="0" algn="ctr">
              <a:buNone/>
              <a:defRPr sz="1400" b="0" i="0">
                <a:solidFill>
                  <a:schemeClr val="tx1">
                    <a:lumMod val="60000"/>
                    <a:lumOff val="40000"/>
                  </a:schemeClr>
                </a:solidFill>
                <a:latin typeface="Lato" panose="020F0502020204030203" pitchFamily="34" charset="0"/>
                <a:ea typeface="Lato" panose="020F0502020204030203" pitchFamily="34" charset="0"/>
                <a:cs typeface="Lato" panose="020F0502020204030203" pitchFamily="34" charset="0"/>
              </a:defRPr>
            </a:lvl1pPr>
          </a:lstStyle>
          <a:p>
            <a:pPr lvl="0"/>
            <a:r>
              <a:rPr lang="de-DE" dirty="0"/>
              <a:t>Subtitle Goes Here. Lorem Ipsum Dolor Sit Amet, A Gravida Quis Wisi Elit Diam Sit Donec Libero.</a:t>
            </a:r>
            <a:endParaRPr lang="en-US" dirty="0"/>
          </a:p>
        </p:txBody>
      </p:sp>
    </p:spTree>
    <p:extLst>
      <p:ext uri="{BB962C8B-B14F-4D97-AF65-F5344CB8AC3E}">
        <p14:creationId xmlns:p14="http://schemas.microsoft.com/office/powerpoint/2010/main" val="19727336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33_Custom Layout">
    <p:spTree>
      <p:nvGrpSpPr>
        <p:cNvPr id="1" name=""/>
        <p:cNvGrpSpPr/>
        <p:nvPr/>
      </p:nvGrpSpPr>
      <p:grpSpPr>
        <a:xfrm>
          <a:off x="0" y="0"/>
          <a:ext cx="0" cy="0"/>
          <a:chOff x="0" y="0"/>
          <a:chExt cx="0" cy="0"/>
        </a:xfrm>
      </p:grpSpPr>
      <p:sp>
        <p:nvSpPr>
          <p:cNvPr id="7" name="Picture Placeholder 6"/>
          <p:cNvSpPr>
            <a:spLocks noGrp="1"/>
          </p:cNvSpPr>
          <p:nvPr>
            <p:ph type="pic" sz="quarter" idx="11"/>
          </p:nvPr>
        </p:nvSpPr>
        <p:spPr>
          <a:xfrm>
            <a:off x="0" y="0"/>
            <a:ext cx="12192000" cy="6858000"/>
          </a:xfrm>
          <a:prstGeom prst="rect">
            <a:avLst/>
          </a:prstGeom>
        </p:spPr>
        <p:txBody>
          <a:bodyPr/>
          <a:lstStyle/>
          <a:p>
            <a:endParaRPr lang="en-US" dirty="0"/>
          </a:p>
        </p:txBody>
      </p:sp>
      <p:sp>
        <p:nvSpPr>
          <p:cNvPr id="5" name="Picture Placeholder 4"/>
          <p:cNvSpPr>
            <a:spLocks noGrp="1"/>
          </p:cNvSpPr>
          <p:nvPr>
            <p:ph type="pic" sz="quarter" idx="10"/>
          </p:nvPr>
        </p:nvSpPr>
        <p:spPr>
          <a:xfrm>
            <a:off x="1981200" y="3990975"/>
            <a:ext cx="8229600" cy="2867025"/>
          </a:xfrm>
          <a:prstGeom prst="rect">
            <a:avLst/>
          </a:prstGeom>
        </p:spPr>
        <p:txBody>
          <a:bodyPr/>
          <a:lstStyle/>
          <a:p>
            <a:endParaRPr lang="en-US" dirty="0"/>
          </a:p>
        </p:txBody>
      </p:sp>
    </p:spTree>
    <p:extLst>
      <p:ext uri="{BB962C8B-B14F-4D97-AF65-F5344CB8AC3E}">
        <p14:creationId xmlns:p14="http://schemas.microsoft.com/office/powerpoint/2010/main" val="86948601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34_Custom Layou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877809" y="949234"/>
            <a:ext cx="2853175" cy="5035732"/>
          </a:xfrm>
          <a:prstGeom prst="rect">
            <a:avLst/>
          </a:prstGeom>
        </p:spPr>
      </p:pic>
      <p:sp>
        <p:nvSpPr>
          <p:cNvPr id="6" name="Picture Placeholder 5"/>
          <p:cNvSpPr>
            <a:spLocks noGrp="1"/>
          </p:cNvSpPr>
          <p:nvPr>
            <p:ph type="pic" sz="quarter" idx="10" hasCustomPrompt="1"/>
          </p:nvPr>
        </p:nvSpPr>
        <p:spPr>
          <a:xfrm>
            <a:off x="1277108" y="2336800"/>
            <a:ext cx="2002536" cy="2295144"/>
          </a:xfrm>
          <a:prstGeom prst="roundRect">
            <a:avLst>
              <a:gd name="adj" fmla="val 5251"/>
            </a:avLst>
          </a:prstGeom>
          <a:ln>
            <a:solidFill>
              <a:schemeClr val="tx1">
                <a:lumMod val="20000"/>
                <a:lumOff val="80000"/>
              </a:schemeClr>
            </a:solidFill>
          </a:ln>
        </p:spPr>
        <p:txBody>
          <a:bodyPr/>
          <a:lstStyle>
            <a:lvl1pPr marL="0" indent="0">
              <a:buNone/>
              <a:defRPr/>
            </a:lvl1pPr>
          </a:lstStyle>
          <a:p>
            <a:r>
              <a:rPr lang="en-US" dirty="0"/>
              <a:t> </a:t>
            </a:r>
          </a:p>
        </p:txBody>
      </p:sp>
    </p:spTree>
    <p:extLst>
      <p:ext uri="{BB962C8B-B14F-4D97-AF65-F5344CB8AC3E}">
        <p14:creationId xmlns:p14="http://schemas.microsoft.com/office/powerpoint/2010/main" val="100842867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35_Custom Layout">
    <p:spTree>
      <p:nvGrpSpPr>
        <p:cNvPr id="1" name=""/>
        <p:cNvGrpSpPr/>
        <p:nvPr/>
      </p:nvGrpSpPr>
      <p:grpSpPr>
        <a:xfrm>
          <a:off x="0" y="0"/>
          <a:ext cx="0" cy="0"/>
          <a:chOff x="0" y="0"/>
          <a:chExt cx="0" cy="0"/>
        </a:xfrm>
      </p:grpSpPr>
      <p:sp>
        <p:nvSpPr>
          <p:cNvPr id="8" name="Picture Placeholder 7"/>
          <p:cNvSpPr>
            <a:spLocks noGrp="1"/>
          </p:cNvSpPr>
          <p:nvPr>
            <p:ph type="pic" sz="quarter" idx="10"/>
          </p:nvPr>
        </p:nvSpPr>
        <p:spPr>
          <a:xfrm>
            <a:off x="-1134746" y="916210"/>
            <a:ext cx="3776472" cy="5020056"/>
          </a:xfrm>
          <a:prstGeom prst="rect">
            <a:avLst/>
          </a:prstGeom>
        </p:spPr>
        <p:txBody>
          <a:bodyPr/>
          <a:lstStyle/>
          <a:p>
            <a:endParaRPr lang="en-US" dirty="0"/>
          </a:p>
        </p:txBody>
      </p:sp>
      <p:sp>
        <p:nvSpPr>
          <p:cNvPr id="9" name="Picture Placeholder 7"/>
          <p:cNvSpPr>
            <a:spLocks noGrp="1"/>
          </p:cNvSpPr>
          <p:nvPr>
            <p:ph type="pic" sz="quarter" idx="11"/>
          </p:nvPr>
        </p:nvSpPr>
        <p:spPr>
          <a:xfrm>
            <a:off x="537784" y="1256002"/>
            <a:ext cx="3310128" cy="4389120"/>
          </a:xfrm>
          <a:prstGeom prst="rect">
            <a:avLst/>
          </a:prstGeom>
        </p:spPr>
        <p:txBody>
          <a:bodyPr/>
          <a:lstStyle/>
          <a:p>
            <a:endParaRPr lang="en-US" dirty="0"/>
          </a:p>
        </p:txBody>
      </p:sp>
    </p:spTree>
    <p:extLst>
      <p:ext uri="{BB962C8B-B14F-4D97-AF65-F5344CB8AC3E}">
        <p14:creationId xmlns:p14="http://schemas.microsoft.com/office/powerpoint/2010/main" val="111786172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36_Custom Layout">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2107286" y="2360811"/>
            <a:ext cx="3922776" cy="5202936"/>
          </a:xfrm>
          <a:prstGeom prst="rect">
            <a:avLst/>
          </a:prstGeom>
        </p:spPr>
        <p:txBody>
          <a:bodyPr/>
          <a:lstStyle/>
          <a:p>
            <a:endParaRPr lang="en-US" dirty="0"/>
          </a:p>
        </p:txBody>
      </p:sp>
      <p:sp>
        <p:nvSpPr>
          <p:cNvPr id="7" name="Picture Placeholder 5"/>
          <p:cNvSpPr>
            <a:spLocks noGrp="1"/>
          </p:cNvSpPr>
          <p:nvPr>
            <p:ph type="pic" sz="quarter" idx="11"/>
          </p:nvPr>
        </p:nvSpPr>
        <p:spPr>
          <a:xfrm>
            <a:off x="738431" y="4147977"/>
            <a:ext cx="2497758" cy="3313911"/>
          </a:xfrm>
          <a:prstGeom prst="rect">
            <a:avLst/>
          </a:prstGeom>
        </p:spPr>
        <p:txBody>
          <a:bodyPr/>
          <a:lstStyle/>
          <a:p>
            <a:endParaRPr lang="en-US" dirty="0"/>
          </a:p>
        </p:txBody>
      </p:sp>
    </p:spTree>
    <p:extLst>
      <p:ext uri="{BB962C8B-B14F-4D97-AF65-F5344CB8AC3E}">
        <p14:creationId xmlns:p14="http://schemas.microsoft.com/office/powerpoint/2010/main" val="373105004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37_Custom Layout">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tretch>
            <a:fillRect/>
          </a:stretch>
        </p:blipFill>
        <p:spPr>
          <a:xfrm>
            <a:off x="4803347" y="1541418"/>
            <a:ext cx="2585305" cy="4845655"/>
          </a:xfrm>
          <a:prstGeom prst="rect">
            <a:avLst/>
          </a:prstGeom>
        </p:spPr>
      </p:pic>
      <p:sp>
        <p:nvSpPr>
          <p:cNvPr id="5" name="Picture Placeholder 4"/>
          <p:cNvSpPr>
            <a:spLocks noGrp="1"/>
          </p:cNvSpPr>
          <p:nvPr>
            <p:ph type="pic" sz="quarter" idx="10"/>
          </p:nvPr>
        </p:nvSpPr>
        <p:spPr>
          <a:xfrm>
            <a:off x="5095979" y="2227262"/>
            <a:ext cx="2021237" cy="3576644"/>
          </a:xfrm>
          <a:prstGeom prst="rect">
            <a:avLst/>
          </a:prstGeom>
        </p:spPr>
        <p:txBody>
          <a:bodyPr/>
          <a:lstStyle/>
          <a:p>
            <a:endParaRPr lang="en-US" dirty="0"/>
          </a:p>
        </p:txBody>
      </p:sp>
      <p:sp>
        <p:nvSpPr>
          <p:cNvPr id="6" name="Title 1"/>
          <p:cNvSpPr>
            <a:spLocks noGrp="1"/>
          </p:cNvSpPr>
          <p:nvPr>
            <p:ph type="title" hasCustomPrompt="1"/>
          </p:nvPr>
        </p:nvSpPr>
        <p:spPr>
          <a:xfrm>
            <a:off x="1197070" y="653014"/>
            <a:ext cx="9797859" cy="431020"/>
          </a:xfrm>
          <a:prstGeom prst="rect">
            <a:avLst/>
          </a:prstGeom>
        </p:spPr>
        <p:txBody>
          <a:bodyPr/>
          <a:lstStyle>
            <a:lvl1pPr algn="ctr">
              <a:defRPr sz="3800" b="0" i="0" kern="0" spc="-50" baseline="0">
                <a:solidFill>
                  <a:schemeClr val="tx1"/>
                </a:solidFill>
                <a:latin typeface="Lato Black" panose="020F0A02020204030203" pitchFamily="34" charset="0"/>
                <a:ea typeface="Lato Black" panose="020F0A02020204030203" pitchFamily="34" charset="0"/>
                <a:cs typeface="Lato Black" panose="020F0A02020204030203" pitchFamily="34" charset="0"/>
              </a:defRPr>
            </a:lvl1pPr>
          </a:lstStyle>
          <a:p>
            <a:r>
              <a:rPr lang="en-US" dirty="0"/>
              <a:t>MAIN TITLE GOES HERE</a:t>
            </a:r>
          </a:p>
        </p:txBody>
      </p:sp>
      <p:sp>
        <p:nvSpPr>
          <p:cNvPr id="7" name="Text Placeholder 9"/>
          <p:cNvSpPr>
            <a:spLocks noGrp="1"/>
          </p:cNvSpPr>
          <p:nvPr>
            <p:ph type="body" sz="quarter" idx="17" hasCustomPrompt="1"/>
          </p:nvPr>
        </p:nvSpPr>
        <p:spPr>
          <a:xfrm>
            <a:off x="1197071" y="1185635"/>
            <a:ext cx="9797858" cy="338138"/>
          </a:xfrm>
          <a:prstGeom prst="rect">
            <a:avLst/>
          </a:prstGeom>
        </p:spPr>
        <p:txBody>
          <a:bodyPr/>
          <a:lstStyle>
            <a:lvl1pPr marL="0" indent="0" algn="ctr">
              <a:buNone/>
              <a:defRPr sz="1400" b="0" i="0">
                <a:solidFill>
                  <a:schemeClr val="tx1">
                    <a:lumMod val="60000"/>
                    <a:lumOff val="40000"/>
                  </a:schemeClr>
                </a:solidFill>
                <a:latin typeface="Lato" panose="020F0502020204030203" pitchFamily="34" charset="0"/>
                <a:ea typeface="Lato" panose="020F0502020204030203" pitchFamily="34" charset="0"/>
                <a:cs typeface="Lato" panose="020F0502020204030203" pitchFamily="34" charset="0"/>
              </a:defRPr>
            </a:lvl1pPr>
          </a:lstStyle>
          <a:p>
            <a:pPr lvl="0"/>
            <a:r>
              <a:rPr lang="de-DE" dirty="0"/>
              <a:t>Subtitle Goes Here. Lorem Ipsum Dolor Sit Amet, A Gravida Quis Wisi Elit Diam Sit Donec Libero.</a:t>
            </a:r>
            <a:endParaRPr lang="en-US" dirty="0"/>
          </a:p>
        </p:txBody>
      </p:sp>
    </p:spTree>
    <p:extLst>
      <p:ext uri="{BB962C8B-B14F-4D97-AF65-F5344CB8AC3E}">
        <p14:creationId xmlns:p14="http://schemas.microsoft.com/office/powerpoint/2010/main" val="85726007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38_Custom Layout">
    <p:spTree>
      <p:nvGrpSpPr>
        <p:cNvPr id="1" name=""/>
        <p:cNvGrpSpPr/>
        <p:nvPr/>
      </p:nvGrpSpPr>
      <p:grpSpPr>
        <a:xfrm>
          <a:off x="0" y="0"/>
          <a:ext cx="0" cy="0"/>
          <a:chOff x="0" y="0"/>
          <a:chExt cx="0" cy="0"/>
        </a:xfrm>
      </p:grpSpPr>
      <p:sp>
        <p:nvSpPr>
          <p:cNvPr id="9" name="Picture Placeholder 8"/>
          <p:cNvSpPr>
            <a:spLocks noGrp="1"/>
          </p:cNvSpPr>
          <p:nvPr>
            <p:ph type="pic" sz="quarter" idx="11"/>
          </p:nvPr>
        </p:nvSpPr>
        <p:spPr>
          <a:xfrm>
            <a:off x="0" y="0"/>
            <a:ext cx="12192000" cy="2181225"/>
          </a:xfrm>
          <a:prstGeom prst="rect">
            <a:avLst/>
          </a:prstGeom>
        </p:spPr>
        <p:txBody>
          <a:bodyPr/>
          <a:lstStyle/>
          <a:p>
            <a:endParaRPr lang="en-US" dirty="0"/>
          </a:p>
        </p:txBody>
      </p:sp>
      <p:sp>
        <p:nvSpPr>
          <p:cNvPr id="7" name="Picture Placeholder 6"/>
          <p:cNvSpPr>
            <a:spLocks noGrp="1"/>
          </p:cNvSpPr>
          <p:nvPr>
            <p:ph type="pic" sz="quarter" idx="10"/>
          </p:nvPr>
        </p:nvSpPr>
        <p:spPr>
          <a:xfrm>
            <a:off x="1030848" y="1821441"/>
            <a:ext cx="2326649" cy="4117080"/>
          </a:xfrm>
          <a:prstGeom prst="rect">
            <a:avLst/>
          </a:prstGeom>
        </p:spPr>
        <p:txBody>
          <a:bodyPr/>
          <a:lstStyle/>
          <a:p>
            <a:endParaRPr lang="en-US" dirty="0"/>
          </a:p>
        </p:txBody>
      </p:sp>
    </p:spTree>
    <p:extLst>
      <p:ext uri="{BB962C8B-B14F-4D97-AF65-F5344CB8AC3E}">
        <p14:creationId xmlns:p14="http://schemas.microsoft.com/office/powerpoint/2010/main" val="87531857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39_Custom Layout">
    <p:spTree>
      <p:nvGrpSpPr>
        <p:cNvPr id="1" name=""/>
        <p:cNvGrpSpPr/>
        <p:nvPr/>
      </p:nvGrpSpPr>
      <p:grpSpPr>
        <a:xfrm>
          <a:off x="0" y="0"/>
          <a:ext cx="0" cy="0"/>
          <a:chOff x="0" y="0"/>
          <a:chExt cx="0" cy="0"/>
        </a:xfrm>
      </p:grpSpPr>
      <p:sp>
        <p:nvSpPr>
          <p:cNvPr id="5" name="Picture Placeholder 6"/>
          <p:cNvSpPr>
            <a:spLocks noGrp="1"/>
          </p:cNvSpPr>
          <p:nvPr>
            <p:ph type="pic" sz="quarter" idx="10"/>
          </p:nvPr>
        </p:nvSpPr>
        <p:spPr>
          <a:xfrm>
            <a:off x="5106764" y="2333192"/>
            <a:ext cx="1999826" cy="3565096"/>
          </a:xfrm>
          <a:prstGeom prst="rect">
            <a:avLst/>
          </a:prstGeom>
        </p:spPr>
        <p:txBody>
          <a:bodyPr/>
          <a:lstStyle/>
          <a:p>
            <a:endParaRPr lang="en-US" dirty="0"/>
          </a:p>
        </p:txBody>
      </p:sp>
      <p:sp>
        <p:nvSpPr>
          <p:cNvPr id="6" name="Title 1"/>
          <p:cNvSpPr>
            <a:spLocks noGrp="1"/>
          </p:cNvSpPr>
          <p:nvPr>
            <p:ph type="title" hasCustomPrompt="1"/>
          </p:nvPr>
        </p:nvSpPr>
        <p:spPr>
          <a:xfrm>
            <a:off x="1197070" y="653014"/>
            <a:ext cx="9797859" cy="431020"/>
          </a:xfrm>
          <a:prstGeom prst="rect">
            <a:avLst/>
          </a:prstGeom>
        </p:spPr>
        <p:txBody>
          <a:bodyPr/>
          <a:lstStyle>
            <a:lvl1pPr algn="ctr">
              <a:defRPr sz="3800" b="0" i="0" kern="0" spc="-50" baseline="0">
                <a:solidFill>
                  <a:schemeClr val="tx1"/>
                </a:solidFill>
                <a:latin typeface="Lato Black" panose="020F0A02020204030203" pitchFamily="34" charset="0"/>
                <a:ea typeface="Lato Black" panose="020F0A02020204030203" pitchFamily="34" charset="0"/>
                <a:cs typeface="Lato Black" panose="020F0A02020204030203" pitchFamily="34" charset="0"/>
              </a:defRPr>
            </a:lvl1pPr>
          </a:lstStyle>
          <a:p>
            <a:r>
              <a:rPr lang="en-US" dirty="0"/>
              <a:t>MAIN TITLE GOES HERE</a:t>
            </a:r>
          </a:p>
        </p:txBody>
      </p:sp>
      <p:sp>
        <p:nvSpPr>
          <p:cNvPr id="7" name="Text Placeholder 9"/>
          <p:cNvSpPr>
            <a:spLocks noGrp="1"/>
          </p:cNvSpPr>
          <p:nvPr>
            <p:ph type="body" sz="quarter" idx="17" hasCustomPrompt="1"/>
          </p:nvPr>
        </p:nvSpPr>
        <p:spPr>
          <a:xfrm>
            <a:off x="1197071" y="1185635"/>
            <a:ext cx="9797858" cy="338138"/>
          </a:xfrm>
          <a:prstGeom prst="rect">
            <a:avLst/>
          </a:prstGeom>
        </p:spPr>
        <p:txBody>
          <a:bodyPr/>
          <a:lstStyle>
            <a:lvl1pPr marL="0" indent="0" algn="ctr">
              <a:buNone/>
              <a:defRPr sz="1400" b="0" i="0">
                <a:solidFill>
                  <a:schemeClr val="tx1">
                    <a:lumMod val="60000"/>
                    <a:lumOff val="40000"/>
                  </a:schemeClr>
                </a:solidFill>
                <a:latin typeface="Lato" panose="020F0502020204030203" pitchFamily="34" charset="0"/>
                <a:ea typeface="Lato" panose="020F0502020204030203" pitchFamily="34" charset="0"/>
                <a:cs typeface="Lato" panose="020F0502020204030203" pitchFamily="34" charset="0"/>
              </a:defRPr>
            </a:lvl1pPr>
          </a:lstStyle>
          <a:p>
            <a:pPr lvl="0"/>
            <a:r>
              <a:rPr lang="de-DE" dirty="0"/>
              <a:t>Subtitle Goes Here. Lorem Ipsum Dolor Sit Amet, A Gravida Quis Wisi Elit Diam Sit Donec Libero.</a:t>
            </a:r>
            <a:endParaRPr lang="en-US" dirty="0"/>
          </a:p>
        </p:txBody>
      </p:sp>
    </p:spTree>
    <p:extLst>
      <p:ext uri="{BB962C8B-B14F-4D97-AF65-F5344CB8AC3E}">
        <p14:creationId xmlns:p14="http://schemas.microsoft.com/office/powerpoint/2010/main" val="254850924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ABF89CFE-C93D-4B5C-8D4D-2133BAE3DBEA}" type="datetimeFigureOut">
              <a:rPr lang="en-US" smtClean="0"/>
              <a:t>9/13/2018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0D0C7C6-A230-47F9-B233-63592062E17D}" type="slidenum">
              <a:rPr lang="en-US" smtClean="0"/>
              <a:t>‹#›</a:t>
            </a:fld>
            <a:endParaRPr lang="en-US"/>
          </a:p>
        </p:txBody>
      </p:sp>
    </p:spTree>
    <p:extLst>
      <p:ext uri="{BB962C8B-B14F-4D97-AF65-F5344CB8AC3E}">
        <p14:creationId xmlns:p14="http://schemas.microsoft.com/office/powerpoint/2010/main" val="190654388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40_Custom Layou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28700" y="2070347"/>
            <a:ext cx="5419508" cy="3280228"/>
          </a:xfrm>
          <a:prstGeom prst="rect">
            <a:avLst/>
          </a:prstGeom>
        </p:spPr>
      </p:pic>
      <p:sp>
        <p:nvSpPr>
          <p:cNvPr id="7" name="Title 1"/>
          <p:cNvSpPr>
            <a:spLocks noGrp="1"/>
          </p:cNvSpPr>
          <p:nvPr>
            <p:ph type="title" hasCustomPrompt="1"/>
          </p:nvPr>
        </p:nvSpPr>
        <p:spPr>
          <a:xfrm>
            <a:off x="1197070" y="653014"/>
            <a:ext cx="9797859" cy="431020"/>
          </a:xfrm>
          <a:prstGeom prst="rect">
            <a:avLst/>
          </a:prstGeom>
        </p:spPr>
        <p:txBody>
          <a:bodyPr/>
          <a:lstStyle>
            <a:lvl1pPr algn="ctr">
              <a:defRPr sz="3800" b="0" i="0" kern="0" spc="-50" baseline="0">
                <a:solidFill>
                  <a:schemeClr val="tx1"/>
                </a:solidFill>
                <a:latin typeface="Lato Black" panose="020F0A02020204030203" pitchFamily="34" charset="0"/>
                <a:ea typeface="Lato Black" panose="020F0A02020204030203" pitchFamily="34" charset="0"/>
                <a:cs typeface="Lato Black" panose="020F0A02020204030203" pitchFamily="34" charset="0"/>
              </a:defRPr>
            </a:lvl1pPr>
          </a:lstStyle>
          <a:p>
            <a:r>
              <a:rPr lang="en-US" dirty="0"/>
              <a:t>MAIN TITLE GOES HERE</a:t>
            </a:r>
          </a:p>
        </p:txBody>
      </p:sp>
      <p:sp>
        <p:nvSpPr>
          <p:cNvPr id="8" name="Text Placeholder 9"/>
          <p:cNvSpPr>
            <a:spLocks noGrp="1"/>
          </p:cNvSpPr>
          <p:nvPr>
            <p:ph type="body" sz="quarter" idx="17" hasCustomPrompt="1"/>
          </p:nvPr>
        </p:nvSpPr>
        <p:spPr>
          <a:xfrm>
            <a:off x="1197071" y="1185635"/>
            <a:ext cx="9797858" cy="338138"/>
          </a:xfrm>
          <a:prstGeom prst="rect">
            <a:avLst/>
          </a:prstGeom>
        </p:spPr>
        <p:txBody>
          <a:bodyPr/>
          <a:lstStyle>
            <a:lvl1pPr marL="0" indent="0" algn="ctr">
              <a:buNone/>
              <a:defRPr sz="1400" b="0" i="0">
                <a:solidFill>
                  <a:schemeClr val="tx1">
                    <a:lumMod val="60000"/>
                    <a:lumOff val="40000"/>
                  </a:schemeClr>
                </a:solidFill>
                <a:latin typeface="Lato" panose="020F0502020204030203" pitchFamily="34" charset="0"/>
                <a:ea typeface="Lato" panose="020F0502020204030203" pitchFamily="34" charset="0"/>
                <a:cs typeface="Lato" panose="020F0502020204030203" pitchFamily="34" charset="0"/>
              </a:defRPr>
            </a:lvl1pPr>
          </a:lstStyle>
          <a:p>
            <a:pPr lvl="0"/>
            <a:r>
              <a:rPr lang="de-DE" dirty="0"/>
              <a:t>Subtitle Goes Here. Lorem Ipsum Dolor Sit Amet, A Gravida Quis Wisi Elit Diam Sit Donec Libero.</a:t>
            </a:r>
            <a:endParaRPr lang="en-US" dirty="0"/>
          </a:p>
        </p:txBody>
      </p:sp>
      <p:sp>
        <p:nvSpPr>
          <p:cNvPr id="6" name="Picture Placeholder 5"/>
          <p:cNvSpPr>
            <a:spLocks noGrp="1"/>
          </p:cNvSpPr>
          <p:nvPr>
            <p:ph type="pic" sz="quarter" idx="10"/>
          </p:nvPr>
        </p:nvSpPr>
        <p:spPr>
          <a:xfrm>
            <a:off x="1711071" y="2243722"/>
            <a:ext cx="4059804" cy="2576514"/>
          </a:xfrm>
          <a:prstGeom prst="rect">
            <a:avLst/>
          </a:prstGeom>
        </p:spPr>
        <p:txBody>
          <a:bodyPr/>
          <a:lstStyle/>
          <a:p>
            <a:endParaRPr lang="en-US" dirty="0"/>
          </a:p>
        </p:txBody>
      </p:sp>
    </p:spTree>
    <p:extLst>
      <p:ext uri="{BB962C8B-B14F-4D97-AF65-F5344CB8AC3E}">
        <p14:creationId xmlns:p14="http://schemas.microsoft.com/office/powerpoint/2010/main" val="149365649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41_Custom Layout">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0" y="0"/>
            <a:ext cx="12192000" cy="3878263"/>
          </a:xfrm>
          <a:prstGeom prst="rect">
            <a:avLst/>
          </a:prstGeom>
        </p:spPr>
        <p:txBody>
          <a:bodyPr/>
          <a:lstStyle/>
          <a:p>
            <a:endParaRPr lang="en-US" dirty="0"/>
          </a:p>
        </p:txBody>
      </p:sp>
      <p:sp>
        <p:nvSpPr>
          <p:cNvPr id="8" name="Picture Placeholder 7"/>
          <p:cNvSpPr>
            <a:spLocks noGrp="1"/>
          </p:cNvSpPr>
          <p:nvPr>
            <p:ph type="pic" sz="quarter" idx="11" hasCustomPrompt="1"/>
          </p:nvPr>
        </p:nvSpPr>
        <p:spPr>
          <a:xfrm>
            <a:off x="7509858" y="676275"/>
            <a:ext cx="1403876" cy="2469721"/>
          </a:xfrm>
          <a:prstGeom prst="rect">
            <a:avLst/>
          </a:prstGeom>
        </p:spPr>
        <p:txBody>
          <a:bodyPr/>
          <a:lstStyle>
            <a:lvl1pPr marL="0" indent="0">
              <a:buNone/>
              <a:defRPr/>
            </a:lvl1pPr>
          </a:lstStyle>
          <a:p>
            <a:r>
              <a:rPr lang="en-US" dirty="0"/>
              <a:t> </a:t>
            </a:r>
          </a:p>
        </p:txBody>
      </p:sp>
    </p:spTree>
    <p:extLst>
      <p:ext uri="{BB962C8B-B14F-4D97-AF65-F5344CB8AC3E}">
        <p14:creationId xmlns:p14="http://schemas.microsoft.com/office/powerpoint/2010/main" val="106687881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42_Custom Layou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5306819" y="1475025"/>
            <a:ext cx="3743268" cy="3273836"/>
          </a:xfrm>
          <a:prstGeom prst="rect">
            <a:avLst/>
          </a:prstGeom>
        </p:spPr>
      </p:pic>
      <p:pic>
        <p:nvPicPr>
          <p:cNvPr id="5" name="Picture 4"/>
          <p:cNvPicPr>
            <a:picLocks noChangeAspect="1"/>
          </p:cNvPicPr>
          <p:nvPr userDrawn="1"/>
        </p:nvPicPr>
        <p:blipFill>
          <a:blip r:embed="rId3"/>
          <a:stretch>
            <a:fillRect/>
          </a:stretch>
        </p:blipFill>
        <p:spPr>
          <a:xfrm>
            <a:off x="1619544" y="2111796"/>
            <a:ext cx="3993226" cy="2536156"/>
          </a:xfrm>
          <a:prstGeom prst="rect">
            <a:avLst/>
          </a:prstGeom>
        </p:spPr>
      </p:pic>
      <p:pic>
        <p:nvPicPr>
          <p:cNvPr id="7" name="Picture 6" descr="Transparent tablet PNG image"/>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rot="16200000">
            <a:off x="8679450" y="2792457"/>
            <a:ext cx="1458310" cy="215108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userDrawn="1"/>
        </p:nvPicPr>
        <p:blipFill>
          <a:blip r:embed="rId5"/>
          <a:stretch>
            <a:fillRect/>
          </a:stretch>
        </p:blipFill>
        <p:spPr>
          <a:xfrm>
            <a:off x="4919633" y="2939044"/>
            <a:ext cx="857280" cy="1606808"/>
          </a:xfrm>
          <a:prstGeom prst="rect">
            <a:avLst/>
          </a:prstGeom>
        </p:spPr>
      </p:pic>
      <p:sp>
        <p:nvSpPr>
          <p:cNvPr id="12" name="Picture Placeholder 11"/>
          <p:cNvSpPr>
            <a:spLocks noGrp="1"/>
          </p:cNvSpPr>
          <p:nvPr>
            <p:ph type="pic" sz="quarter" idx="10" hasCustomPrompt="1"/>
          </p:nvPr>
        </p:nvSpPr>
        <p:spPr>
          <a:xfrm>
            <a:off x="2167525" y="2408813"/>
            <a:ext cx="2888411" cy="1815193"/>
          </a:xfrm>
          <a:prstGeom prst="rect">
            <a:avLst/>
          </a:prstGeom>
        </p:spPr>
        <p:txBody>
          <a:bodyPr/>
          <a:lstStyle>
            <a:lvl1pPr marL="0" indent="0">
              <a:buNone/>
              <a:defRPr/>
            </a:lvl1pPr>
          </a:lstStyle>
          <a:p>
            <a:r>
              <a:rPr lang="en-US" dirty="0"/>
              <a:t> </a:t>
            </a:r>
          </a:p>
        </p:txBody>
      </p:sp>
      <p:sp>
        <p:nvSpPr>
          <p:cNvPr id="13" name="Picture Placeholder 11"/>
          <p:cNvSpPr>
            <a:spLocks noGrp="1"/>
          </p:cNvSpPr>
          <p:nvPr>
            <p:ph type="pic" sz="quarter" idx="11" hasCustomPrompt="1"/>
          </p:nvPr>
        </p:nvSpPr>
        <p:spPr>
          <a:xfrm>
            <a:off x="5520877" y="1682345"/>
            <a:ext cx="3330156" cy="1880292"/>
          </a:xfrm>
          <a:prstGeom prst="rect">
            <a:avLst/>
          </a:prstGeom>
        </p:spPr>
        <p:txBody>
          <a:bodyPr/>
          <a:lstStyle>
            <a:lvl1pPr marL="0" indent="0" rtl="0">
              <a:buNone/>
              <a:defRPr/>
            </a:lvl1pPr>
          </a:lstStyle>
          <a:p>
            <a:r>
              <a:rPr lang="en-US" dirty="0"/>
              <a:t> </a:t>
            </a:r>
          </a:p>
        </p:txBody>
      </p:sp>
      <p:sp>
        <p:nvSpPr>
          <p:cNvPr id="14" name="Picture Placeholder 11"/>
          <p:cNvSpPr>
            <a:spLocks noGrp="1"/>
          </p:cNvSpPr>
          <p:nvPr>
            <p:ph type="pic" sz="quarter" idx="12" hasCustomPrompt="1"/>
          </p:nvPr>
        </p:nvSpPr>
        <p:spPr>
          <a:xfrm>
            <a:off x="5023931" y="3173352"/>
            <a:ext cx="655286" cy="1168181"/>
          </a:xfrm>
          <a:prstGeom prst="rect">
            <a:avLst/>
          </a:prstGeom>
        </p:spPr>
        <p:txBody>
          <a:bodyPr/>
          <a:lstStyle>
            <a:lvl1pPr marL="0" indent="0" rtl="0">
              <a:buNone/>
              <a:defRPr/>
            </a:lvl1pPr>
          </a:lstStyle>
          <a:p>
            <a:r>
              <a:rPr lang="en-US" dirty="0"/>
              <a:t> </a:t>
            </a:r>
          </a:p>
        </p:txBody>
      </p:sp>
      <p:sp>
        <p:nvSpPr>
          <p:cNvPr id="15" name="Picture Placeholder 11"/>
          <p:cNvSpPr>
            <a:spLocks noGrp="1"/>
          </p:cNvSpPr>
          <p:nvPr>
            <p:ph type="pic" sz="quarter" idx="13" hasCustomPrompt="1"/>
          </p:nvPr>
        </p:nvSpPr>
        <p:spPr>
          <a:xfrm>
            <a:off x="8545467" y="3238572"/>
            <a:ext cx="1706380" cy="1280161"/>
          </a:xfrm>
          <a:prstGeom prst="rect">
            <a:avLst/>
          </a:prstGeom>
        </p:spPr>
        <p:txBody>
          <a:bodyPr/>
          <a:lstStyle>
            <a:lvl1pPr marL="0" indent="0" rtl="0">
              <a:buNone/>
              <a:defRPr/>
            </a:lvl1pPr>
          </a:lstStyle>
          <a:p>
            <a:r>
              <a:rPr lang="en-US" dirty="0"/>
              <a:t> </a:t>
            </a:r>
          </a:p>
        </p:txBody>
      </p:sp>
      <p:sp>
        <p:nvSpPr>
          <p:cNvPr id="16" name="Title 1"/>
          <p:cNvSpPr>
            <a:spLocks noGrp="1"/>
          </p:cNvSpPr>
          <p:nvPr>
            <p:ph type="title" hasCustomPrompt="1"/>
          </p:nvPr>
        </p:nvSpPr>
        <p:spPr>
          <a:xfrm>
            <a:off x="1197070" y="653014"/>
            <a:ext cx="9797859" cy="431020"/>
          </a:xfrm>
          <a:prstGeom prst="rect">
            <a:avLst/>
          </a:prstGeom>
        </p:spPr>
        <p:txBody>
          <a:bodyPr/>
          <a:lstStyle>
            <a:lvl1pPr algn="ctr">
              <a:defRPr sz="3800" b="0" i="0" kern="0" spc="-50" baseline="0">
                <a:solidFill>
                  <a:schemeClr val="tx1"/>
                </a:solidFill>
                <a:latin typeface="Lato Black" panose="020F0A02020204030203" pitchFamily="34" charset="0"/>
                <a:ea typeface="Lato Black" panose="020F0A02020204030203" pitchFamily="34" charset="0"/>
                <a:cs typeface="Lato Black" panose="020F0A02020204030203" pitchFamily="34" charset="0"/>
              </a:defRPr>
            </a:lvl1pPr>
          </a:lstStyle>
          <a:p>
            <a:r>
              <a:rPr lang="en-US" dirty="0"/>
              <a:t>MAIN TITLE GOES HERE</a:t>
            </a:r>
          </a:p>
        </p:txBody>
      </p:sp>
      <p:sp>
        <p:nvSpPr>
          <p:cNvPr id="17" name="Text Placeholder 9"/>
          <p:cNvSpPr>
            <a:spLocks noGrp="1"/>
          </p:cNvSpPr>
          <p:nvPr>
            <p:ph type="body" sz="quarter" idx="17" hasCustomPrompt="1"/>
          </p:nvPr>
        </p:nvSpPr>
        <p:spPr>
          <a:xfrm>
            <a:off x="1197071" y="1185635"/>
            <a:ext cx="9797858" cy="338138"/>
          </a:xfrm>
          <a:prstGeom prst="rect">
            <a:avLst/>
          </a:prstGeom>
        </p:spPr>
        <p:txBody>
          <a:bodyPr/>
          <a:lstStyle>
            <a:lvl1pPr marL="0" indent="0" algn="ctr">
              <a:buNone/>
              <a:defRPr sz="1400" b="0" i="0">
                <a:solidFill>
                  <a:schemeClr val="tx1">
                    <a:lumMod val="60000"/>
                    <a:lumOff val="40000"/>
                  </a:schemeClr>
                </a:solidFill>
                <a:latin typeface="Lato" panose="020F0502020204030203" pitchFamily="34" charset="0"/>
                <a:ea typeface="Lato" panose="020F0502020204030203" pitchFamily="34" charset="0"/>
                <a:cs typeface="Lato" panose="020F0502020204030203" pitchFamily="34" charset="0"/>
              </a:defRPr>
            </a:lvl1pPr>
          </a:lstStyle>
          <a:p>
            <a:pPr lvl="0"/>
            <a:r>
              <a:rPr lang="de-DE" dirty="0"/>
              <a:t>Subtitle Goes Here. Lorem Ipsum Dolor Sit Amet, A Gravida Quis Wisi Elit Diam Sit Donec Libero.</a:t>
            </a:r>
            <a:endParaRPr lang="en-US" dirty="0"/>
          </a:p>
        </p:txBody>
      </p:sp>
    </p:spTree>
    <p:extLst>
      <p:ext uri="{BB962C8B-B14F-4D97-AF65-F5344CB8AC3E}">
        <p14:creationId xmlns:p14="http://schemas.microsoft.com/office/powerpoint/2010/main" val="192748746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43_Custom Layou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942076" y="1565563"/>
            <a:ext cx="5058641" cy="4424252"/>
          </a:xfrm>
          <a:prstGeom prst="rect">
            <a:avLst/>
          </a:prstGeom>
        </p:spPr>
      </p:pic>
      <p:sp>
        <p:nvSpPr>
          <p:cNvPr id="6" name="Picture Placeholder 5"/>
          <p:cNvSpPr>
            <a:spLocks noGrp="1"/>
          </p:cNvSpPr>
          <p:nvPr>
            <p:ph type="pic" sz="quarter" idx="10" hasCustomPrompt="1"/>
          </p:nvPr>
        </p:nvSpPr>
        <p:spPr>
          <a:xfrm>
            <a:off x="1231353" y="1845733"/>
            <a:ext cx="4500363" cy="2541022"/>
          </a:xfrm>
          <a:prstGeom prst="rect">
            <a:avLst/>
          </a:prstGeom>
        </p:spPr>
        <p:txBody>
          <a:bodyPr/>
          <a:lstStyle>
            <a:lvl1pPr marL="0" indent="0">
              <a:buNone/>
              <a:defRPr baseline="0"/>
            </a:lvl1pPr>
          </a:lstStyle>
          <a:p>
            <a:r>
              <a:rPr lang="en-US" dirty="0"/>
              <a:t> </a:t>
            </a:r>
          </a:p>
        </p:txBody>
      </p:sp>
    </p:spTree>
    <p:extLst>
      <p:ext uri="{BB962C8B-B14F-4D97-AF65-F5344CB8AC3E}">
        <p14:creationId xmlns:p14="http://schemas.microsoft.com/office/powerpoint/2010/main" val="700795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44_Custom Layou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886404" y="1251550"/>
            <a:ext cx="3922079" cy="5374701"/>
          </a:xfrm>
          <a:prstGeom prst="rect">
            <a:avLst/>
          </a:prstGeom>
        </p:spPr>
      </p:pic>
      <p:sp>
        <p:nvSpPr>
          <p:cNvPr id="6" name="Picture Placeholder 5"/>
          <p:cNvSpPr>
            <a:spLocks noGrp="1"/>
          </p:cNvSpPr>
          <p:nvPr>
            <p:ph type="pic" sz="quarter" idx="10" hasCustomPrompt="1"/>
          </p:nvPr>
        </p:nvSpPr>
        <p:spPr>
          <a:xfrm>
            <a:off x="1426118" y="1813456"/>
            <a:ext cx="2955354" cy="3921030"/>
          </a:xfrm>
          <a:prstGeom prst="rect">
            <a:avLst/>
          </a:prstGeom>
        </p:spPr>
        <p:txBody>
          <a:bodyPr/>
          <a:lstStyle>
            <a:lvl1pPr marL="0" indent="0">
              <a:buNone/>
              <a:defRPr/>
            </a:lvl1pPr>
          </a:lstStyle>
          <a:p>
            <a:r>
              <a:rPr lang="en-US" dirty="0"/>
              <a:t> </a:t>
            </a:r>
          </a:p>
        </p:txBody>
      </p:sp>
    </p:spTree>
    <p:extLst>
      <p:ext uri="{BB962C8B-B14F-4D97-AF65-F5344CB8AC3E}">
        <p14:creationId xmlns:p14="http://schemas.microsoft.com/office/powerpoint/2010/main" val="318365291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45_Custom Layou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1696810" y="1549996"/>
            <a:ext cx="2585305" cy="4845655"/>
          </a:xfrm>
          <a:prstGeom prst="rect">
            <a:avLst/>
          </a:prstGeom>
        </p:spPr>
      </p:pic>
      <p:sp>
        <p:nvSpPr>
          <p:cNvPr id="6" name="Picture Placeholder 5"/>
          <p:cNvSpPr>
            <a:spLocks noGrp="1"/>
          </p:cNvSpPr>
          <p:nvPr>
            <p:ph type="pic" sz="quarter" idx="10" hasCustomPrompt="1"/>
          </p:nvPr>
        </p:nvSpPr>
        <p:spPr>
          <a:xfrm>
            <a:off x="1989441" y="2235840"/>
            <a:ext cx="2021237" cy="3576644"/>
          </a:xfrm>
          <a:prstGeom prst="rect">
            <a:avLst/>
          </a:prstGeom>
        </p:spPr>
        <p:txBody>
          <a:bodyPr/>
          <a:lstStyle>
            <a:lvl1pPr marL="0" indent="0">
              <a:buNone/>
              <a:defRPr/>
            </a:lvl1pPr>
          </a:lstStyle>
          <a:p>
            <a:r>
              <a:rPr lang="en-US" dirty="0"/>
              <a:t> </a:t>
            </a:r>
          </a:p>
        </p:txBody>
      </p:sp>
    </p:spTree>
    <p:extLst>
      <p:ext uri="{BB962C8B-B14F-4D97-AF65-F5344CB8AC3E}">
        <p14:creationId xmlns:p14="http://schemas.microsoft.com/office/powerpoint/2010/main" val="27280522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46_Custom Layout">
    <p:spTree>
      <p:nvGrpSpPr>
        <p:cNvPr id="1" name=""/>
        <p:cNvGrpSpPr/>
        <p:nvPr/>
      </p:nvGrpSpPr>
      <p:grpSpPr>
        <a:xfrm>
          <a:off x="0" y="0"/>
          <a:ext cx="0" cy="0"/>
          <a:chOff x="0" y="0"/>
          <a:chExt cx="0" cy="0"/>
        </a:xfrm>
      </p:grpSpPr>
      <p:sp>
        <p:nvSpPr>
          <p:cNvPr id="8" name="Picture Placeholder 6"/>
          <p:cNvSpPr>
            <a:spLocks noGrp="1"/>
          </p:cNvSpPr>
          <p:nvPr>
            <p:ph type="pic" sz="quarter" idx="11" hasCustomPrompt="1"/>
          </p:nvPr>
        </p:nvSpPr>
        <p:spPr>
          <a:xfrm>
            <a:off x="2479705" y="2004030"/>
            <a:ext cx="2935579" cy="3971026"/>
          </a:xfrm>
          <a:prstGeom prst="rect">
            <a:avLst/>
          </a:prstGeom>
        </p:spPr>
        <p:txBody>
          <a:bodyPr/>
          <a:lstStyle>
            <a:lvl1pPr marL="0" indent="0">
              <a:buNone/>
              <a:defRPr/>
            </a:lvl1pPr>
          </a:lstStyle>
          <a:p>
            <a:r>
              <a:rPr lang="en-US" dirty="0"/>
              <a:t> </a:t>
            </a:r>
          </a:p>
        </p:txBody>
      </p:sp>
      <p:sp>
        <p:nvSpPr>
          <p:cNvPr id="9" name="Picture Placeholder 6"/>
          <p:cNvSpPr>
            <a:spLocks noGrp="1"/>
          </p:cNvSpPr>
          <p:nvPr>
            <p:ph type="pic" sz="quarter" idx="12" hasCustomPrompt="1"/>
          </p:nvPr>
        </p:nvSpPr>
        <p:spPr>
          <a:xfrm>
            <a:off x="3422288" y="2004030"/>
            <a:ext cx="2935579" cy="3971026"/>
          </a:xfrm>
          <a:prstGeom prst="rect">
            <a:avLst/>
          </a:prstGeom>
        </p:spPr>
        <p:txBody>
          <a:bodyPr/>
          <a:lstStyle>
            <a:lvl1pPr marL="0" indent="0" rtl="0">
              <a:buNone/>
              <a:defRPr/>
            </a:lvl1pPr>
          </a:lstStyle>
          <a:p>
            <a:r>
              <a:rPr lang="en-US" dirty="0"/>
              <a:t> </a:t>
            </a:r>
          </a:p>
        </p:txBody>
      </p:sp>
      <p:sp>
        <p:nvSpPr>
          <p:cNvPr id="7" name="Picture Placeholder 6"/>
          <p:cNvSpPr>
            <a:spLocks noGrp="1"/>
          </p:cNvSpPr>
          <p:nvPr>
            <p:ph type="pic" sz="quarter" idx="10" hasCustomPrompt="1"/>
          </p:nvPr>
        </p:nvSpPr>
        <p:spPr>
          <a:xfrm>
            <a:off x="1379689" y="2004030"/>
            <a:ext cx="2935579" cy="3971026"/>
          </a:xfrm>
          <a:prstGeom prst="rect">
            <a:avLst/>
          </a:prstGeom>
        </p:spPr>
        <p:txBody>
          <a:bodyPr/>
          <a:lstStyle>
            <a:lvl1pPr marL="0" indent="0">
              <a:buNone/>
              <a:defRPr/>
            </a:lvl1pPr>
          </a:lstStyle>
          <a:p>
            <a:r>
              <a:rPr lang="en-US" dirty="0"/>
              <a:t> </a:t>
            </a:r>
          </a:p>
        </p:txBody>
      </p:sp>
    </p:spTree>
    <p:extLst>
      <p:ext uri="{BB962C8B-B14F-4D97-AF65-F5344CB8AC3E}">
        <p14:creationId xmlns:p14="http://schemas.microsoft.com/office/powerpoint/2010/main" val="125648477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47_Custom Layout">
    <p:spTree>
      <p:nvGrpSpPr>
        <p:cNvPr id="1" name=""/>
        <p:cNvGrpSpPr/>
        <p:nvPr/>
      </p:nvGrpSpPr>
      <p:grpSpPr>
        <a:xfrm>
          <a:off x="0" y="0"/>
          <a:ext cx="0" cy="0"/>
          <a:chOff x="0" y="0"/>
          <a:chExt cx="0" cy="0"/>
        </a:xfrm>
      </p:grpSpPr>
      <p:sp>
        <p:nvSpPr>
          <p:cNvPr id="6" name="Picture Placeholder 5"/>
          <p:cNvSpPr>
            <a:spLocks noGrp="1"/>
          </p:cNvSpPr>
          <p:nvPr>
            <p:ph type="pic" sz="quarter" idx="10" hasCustomPrompt="1"/>
          </p:nvPr>
        </p:nvSpPr>
        <p:spPr>
          <a:xfrm>
            <a:off x="1310529" y="2173395"/>
            <a:ext cx="1999827" cy="3576443"/>
          </a:xfrm>
          <a:prstGeom prst="rect">
            <a:avLst/>
          </a:prstGeom>
        </p:spPr>
        <p:txBody>
          <a:bodyPr/>
          <a:lstStyle>
            <a:lvl1pPr marL="0" indent="0">
              <a:buNone/>
              <a:defRPr/>
            </a:lvl1pPr>
          </a:lstStyle>
          <a:p>
            <a:r>
              <a:rPr lang="en-US" dirty="0"/>
              <a:t> </a:t>
            </a:r>
          </a:p>
        </p:txBody>
      </p:sp>
      <p:sp>
        <p:nvSpPr>
          <p:cNvPr id="7" name="Picture Placeholder 5"/>
          <p:cNvSpPr>
            <a:spLocks noGrp="1"/>
          </p:cNvSpPr>
          <p:nvPr>
            <p:ph type="pic" sz="quarter" idx="11" hasCustomPrompt="1"/>
          </p:nvPr>
        </p:nvSpPr>
        <p:spPr>
          <a:xfrm>
            <a:off x="4715241" y="1985826"/>
            <a:ext cx="2251725" cy="3940235"/>
          </a:xfrm>
          <a:prstGeom prst="rect">
            <a:avLst/>
          </a:prstGeom>
        </p:spPr>
        <p:txBody>
          <a:bodyPr/>
          <a:lstStyle>
            <a:lvl1pPr marL="0" indent="0">
              <a:buNone/>
              <a:defRPr/>
            </a:lvl1pPr>
          </a:lstStyle>
          <a:p>
            <a:r>
              <a:rPr lang="en-US" dirty="0"/>
              <a:t> </a:t>
            </a:r>
          </a:p>
        </p:txBody>
      </p:sp>
    </p:spTree>
    <p:extLst>
      <p:ext uri="{BB962C8B-B14F-4D97-AF65-F5344CB8AC3E}">
        <p14:creationId xmlns:p14="http://schemas.microsoft.com/office/powerpoint/2010/main" val="286099839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48_Custom Layout">
    <p:spTree>
      <p:nvGrpSpPr>
        <p:cNvPr id="1" name=""/>
        <p:cNvGrpSpPr/>
        <p:nvPr/>
      </p:nvGrpSpPr>
      <p:grpSpPr>
        <a:xfrm>
          <a:off x="0" y="0"/>
          <a:ext cx="0" cy="0"/>
          <a:chOff x="0" y="0"/>
          <a:chExt cx="0" cy="0"/>
        </a:xfrm>
      </p:grpSpPr>
      <p:sp>
        <p:nvSpPr>
          <p:cNvPr id="6" name="Picture Placeholder 5"/>
          <p:cNvSpPr>
            <a:spLocks noGrp="1"/>
          </p:cNvSpPr>
          <p:nvPr>
            <p:ph type="pic" sz="quarter" idx="10" hasCustomPrompt="1"/>
          </p:nvPr>
        </p:nvSpPr>
        <p:spPr>
          <a:xfrm>
            <a:off x="1265272" y="2112238"/>
            <a:ext cx="2016754" cy="3584676"/>
          </a:xfrm>
          <a:prstGeom prst="rect">
            <a:avLst/>
          </a:prstGeom>
        </p:spPr>
        <p:txBody>
          <a:bodyPr/>
          <a:lstStyle>
            <a:lvl1pPr marL="0" indent="0">
              <a:buNone/>
              <a:defRPr/>
            </a:lvl1pPr>
          </a:lstStyle>
          <a:p>
            <a:r>
              <a:rPr lang="en-US" dirty="0"/>
              <a:t> </a:t>
            </a:r>
          </a:p>
        </p:txBody>
      </p:sp>
      <p:sp>
        <p:nvSpPr>
          <p:cNvPr id="7" name="Picture Placeholder 5"/>
          <p:cNvSpPr>
            <a:spLocks noGrp="1"/>
          </p:cNvSpPr>
          <p:nvPr>
            <p:ph type="pic" sz="quarter" idx="11" hasCustomPrompt="1"/>
          </p:nvPr>
        </p:nvSpPr>
        <p:spPr>
          <a:xfrm>
            <a:off x="3515072" y="2112238"/>
            <a:ext cx="2016754" cy="3584676"/>
          </a:xfrm>
          <a:prstGeom prst="rect">
            <a:avLst/>
          </a:prstGeom>
        </p:spPr>
        <p:txBody>
          <a:bodyPr/>
          <a:lstStyle>
            <a:lvl1pPr marL="0" indent="0">
              <a:buNone/>
              <a:defRPr/>
            </a:lvl1pPr>
          </a:lstStyle>
          <a:p>
            <a:r>
              <a:rPr lang="en-US" dirty="0"/>
              <a:t> </a:t>
            </a:r>
          </a:p>
        </p:txBody>
      </p:sp>
      <p:sp>
        <p:nvSpPr>
          <p:cNvPr id="8" name="Picture Placeholder 5"/>
          <p:cNvSpPr>
            <a:spLocks noGrp="1"/>
          </p:cNvSpPr>
          <p:nvPr>
            <p:ph type="pic" sz="quarter" idx="12" hasCustomPrompt="1"/>
          </p:nvPr>
        </p:nvSpPr>
        <p:spPr>
          <a:xfrm>
            <a:off x="5631259" y="2112238"/>
            <a:ext cx="2016754" cy="3584676"/>
          </a:xfrm>
          <a:prstGeom prst="rect">
            <a:avLst/>
          </a:prstGeom>
        </p:spPr>
        <p:txBody>
          <a:bodyPr/>
          <a:lstStyle>
            <a:lvl1pPr marL="0" indent="0" rtl="0">
              <a:buNone/>
              <a:defRPr/>
            </a:lvl1pPr>
          </a:lstStyle>
          <a:p>
            <a:r>
              <a:rPr lang="en-US" dirty="0"/>
              <a:t> </a:t>
            </a:r>
          </a:p>
        </p:txBody>
      </p:sp>
    </p:spTree>
    <p:extLst>
      <p:ext uri="{BB962C8B-B14F-4D97-AF65-F5344CB8AC3E}">
        <p14:creationId xmlns:p14="http://schemas.microsoft.com/office/powerpoint/2010/main" val="238235521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49_Custom Layou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1456719" y="1628177"/>
            <a:ext cx="1778140" cy="3332780"/>
          </a:xfrm>
          <a:prstGeom prst="rect">
            <a:avLst/>
          </a:prstGeom>
        </p:spPr>
      </p:pic>
      <p:pic>
        <p:nvPicPr>
          <p:cNvPr id="5" name="Picture 4"/>
          <p:cNvPicPr>
            <a:picLocks noChangeAspect="1"/>
          </p:cNvPicPr>
          <p:nvPr userDrawn="1"/>
        </p:nvPicPr>
        <p:blipFill>
          <a:blip r:embed="rId2"/>
          <a:stretch>
            <a:fillRect/>
          </a:stretch>
        </p:blipFill>
        <p:spPr>
          <a:xfrm>
            <a:off x="3333784" y="1628177"/>
            <a:ext cx="1778140" cy="3332780"/>
          </a:xfrm>
          <a:prstGeom prst="rect">
            <a:avLst/>
          </a:prstGeom>
        </p:spPr>
      </p:pic>
      <p:pic>
        <p:nvPicPr>
          <p:cNvPr id="7" name="Picture 6"/>
          <p:cNvPicPr>
            <a:picLocks noChangeAspect="1"/>
          </p:cNvPicPr>
          <p:nvPr userDrawn="1"/>
        </p:nvPicPr>
        <p:blipFill>
          <a:blip r:embed="rId2"/>
          <a:stretch>
            <a:fillRect/>
          </a:stretch>
        </p:blipFill>
        <p:spPr>
          <a:xfrm>
            <a:off x="5200362" y="1628177"/>
            <a:ext cx="1778140" cy="3332780"/>
          </a:xfrm>
          <a:prstGeom prst="rect">
            <a:avLst/>
          </a:prstGeom>
        </p:spPr>
      </p:pic>
      <p:pic>
        <p:nvPicPr>
          <p:cNvPr id="9" name="Picture 8"/>
          <p:cNvPicPr>
            <a:picLocks noChangeAspect="1"/>
          </p:cNvPicPr>
          <p:nvPr userDrawn="1"/>
        </p:nvPicPr>
        <p:blipFill>
          <a:blip r:embed="rId2"/>
          <a:stretch>
            <a:fillRect/>
          </a:stretch>
        </p:blipFill>
        <p:spPr>
          <a:xfrm>
            <a:off x="7062603" y="1628177"/>
            <a:ext cx="1778140" cy="3332780"/>
          </a:xfrm>
          <a:prstGeom prst="rect">
            <a:avLst/>
          </a:prstGeom>
        </p:spPr>
      </p:pic>
      <p:pic>
        <p:nvPicPr>
          <p:cNvPr id="11" name="Picture 10"/>
          <p:cNvPicPr>
            <a:picLocks noChangeAspect="1"/>
          </p:cNvPicPr>
          <p:nvPr userDrawn="1"/>
        </p:nvPicPr>
        <p:blipFill>
          <a:blip r:embed="rId2"/>
          <a:stretch>
            <a:fillRect/>
          </a:stretch>
        </p:blipFill>
        <p:spPr>
          <a:xfrm>
            <a:off x="8936884" y="1628177"/>
            <a:ext cx="1778140" cy="3332780"/>
          </a:xfrm>
          <a:prstGeom prst="rect">
            <a:avLst/>
          </a:prstGeom>
        </p:spPr>
      </p:pic>
      <p:sp>
        <p:nvSpPr>
          <p:cNvPr id="13" name="Picture Placeholder 5"/>
          <p:cNvSpPr>
            <a:spLocks noGrp="1"/>
          </p:cNvSpPr>
          <p:nvPr>
            <p:ph type="pic" sz="quarter" idx="10" hasCustomPrompt="1"/>
          </p:nvPr>
        </p:nvSpPr>
        <p:spPr>
          <a:xfrm>
            <a:off x="1673050" y="2112238"/>
            <a:ext cx="1359171" cy="2424931"/>
          </a:xfrm>
          <a:prstGeom prst="rect">
            <a:avLst/>
          </a:prstGeom>
        </p:spPr>
        <p:txBody>
          <a:bodyPr/>
          <a:lstStyle>
            <a:lvl1pPr marL="0" indent="0">
              <a:buNone/>
              <a:defRPr/>
            </a:lvl1pPr>
          </a:lstStyle>
          <a:p>
            <a:r>
              <a:rPr lang="en-US" dirty="0"/>
              <a:t> </a:t>
            </a:r>
          </a:p>
        </p:txBody>
      </p:sp>
      <p:sp>
        <p:nvSpPr>
          <p:cNvPr id="14" name="Picture Placeholder 5"/>
          <p:cNvSpPr>
            <a:spLocks noGrp="1"/>
          </p:cNvSpPr>
          <p:nvPr>
            <p:ph type="pic" sz="quarter" idx="11" hasCustomPrompt="1"/>
          </p:nvPr>
        </p:nvSpPr>
        <p:spPr>
          <a:xfrm>
            <a:off x="3550114" y="2112238"/>
            <a:ext cx="1359171" cy="2424931"/>
          </a:xfrm>
          <a:prstGeom prst="rect">
            <a:avLst/>
          </a:prstGeom>
        </p:spPr>
        <p:txBody>
          <a:bodyPr/>
          <a:lstStyle>
            <a:lvl1pPr marL="0" indent="0">
              <a:buNone/>
              <a:defRPr/>
            </a:lvl1pPr>
          </a:lstStyle>
          <a:p>
            <a:r>
              <a:rPr lang="en-US" dirty="0"/>
              <a:t> </a:t>
            </a:r>
          </a:p>
        </p:txBody>
      </p:sp>
      <p:sp>
        <p:nvSpPr>
          <p:cNvPr id="15" name="Picture Placeholder 5"/>
          <p:cNvSpPr>
            <a:spLocks noGrp="1"/>
          </p:cNvSpPr>
          <p:nvPr>
            <p:ph type="pic" sz="quarter" idx="12" hasCustomPrompt="1"/>
          </p:nvPr>
        </p:nvSpPr>
        <p:spPr>
          <a:xfrm>
            <a:off x="5416693" y="2112238"/>
            <a:ext cx="1359171" cy="2424931"/>
          </a:xfrm>
          <a:prstGeom prst="rect">
            <a:avLst/>
          </a:prstGeom>
        </p:spPr>
        <p:txBody>
          <a:bodyPr/>
          <a:lstStyle>
            <a:lvl1pPr marL="0" indent="0">
              <a:buNone/>
              <a:defRPr/>
            </a:lvl1pPr>
          </a:lstStyle>
          <a:p>
            <a:r>
              <a:rPr lang="en-US" dirty="0"/>
              <a:t> </a:t>
            </a:r>
          </a:p>
        </p:txBody>
      </p:sp>
      <p:sp>
        <p:nvSpPr>
          <p:cNvPr id="16" name="Picture Placeholder 5"/>
          <p:cNvSpPr>
            <a:spLocks noGrp="1"/>
          </p:cNvSpPr>
          <p:nvPr>
            <p:ph type="pic" sz="quarter" idx="13" hasCustomPrompt="1"/>
          </p:nvPr>
        </p:nvSpPr>
        <p:spPr>
          <a:xfrm>
            <a:off x="7272087" y="2112238"/>
            <a:ext cx="1359171" cy="2424931"/>
          </a:xfrm>
          <a:prstGeom prst="rect">
            <a:avLst/>
          </a:prstGeom>
        </p:spPr>
        <p:txBody>
          <a:bodyPr/>
          <a:lstStyle>
            <a:lvl1pPr marL="0" indent="0">
              <a:buNone/>
              <a:defRPr/>
            </a:lvl1pPr>
          </a:lstStyle>
          <a:p>
            <a:r>
              <a:rPr lang="en-US" dirty="0"/>
              <a:t> </a:t>
            </a:r>
          </a:p>
        </p:txBody>
      </p:sp>
      <p:sp>
        <p:nvSpPr>
          <p:cNvPr id="17" name="Picture Placeholder 5"/>
          <p:cNvSpPr>
            <a:spLocks noGrp="1"/>
          </p:cNvSpPr>
          <p:nvPr>
            <p:ph type="pic" sz="quarter" idx="14" hasCustomPrompt="1"/>
          </p:nvPr>
        </p:nvSpPr>
        <p:spPr>
          <a:xfrm>
            <a:off x="9153215" y="2112238"/>
            <a:ext cx="1359171" cy="2424931"/>
          </a:xfrm>
          <a:prstGeom prst="rect">
            <a:avLst/>
          </a:prstGeom>
        </p:spPr>
        <p:txBody>
          <a:bodyPr/>
          <a:lstStyle>
            <a:lvl1pPr marL="0" indent="0" rtl="0">
              <a:buNone/>
              <a:defRPr/>
            </a:lvl1pPr>
          </a:lstStyle>
          <a:p>
            <a:r>
              <a:rPr lang="en-US" dirty="0"/>
              <a:t> </a:t>
            </a:r>
          </a:p>
        </p:txBody>
      </p:sp>
      <p:sp>
        <p:nvSpPr>
          <p:cNvPr id="18" name="Title 1"/>
          <p:cNvSpPr>
            <a:spLocks noGrp="1"/>
          </p:cNvSpPr>
          <p:nvPr>
            <p:ph type="title" hasCustomPrompt="1"/>
          </p:nvPr>
        </p:nvSpPr>
        <p:spPr>
          <a:xfrm>
            <a:off x="1197070" y="653014"/>
            <a:ext cx="9797859" cy="431020"/>
          </a:xfrm>
          <a:prstGeom prst="rect">
            <a:avLst/>
          </a:prstGeom>
        </p:spPr>
        <p:txBody>
          <a:bodyPr/>
          <a:lstStyle>
            <a:lvl1pPr algn="ctr">
              <a:defRPr sz="3800" b="0" i="0" kern="0" spc="-50" baseline="0">
                <a:solidFill>
                  <a:schemeClr val="tx1"/>
                </a:solidFill>
                <a:latin typeface="Lato Black" panose="020F0A02020204030203" pitchFamily="34" charset="0"/>
                <a:ea typeface="Lato Black" panose="020F0A02020204030203" pitchFamily="34" charset="0"/>
                <a:cs typeface="Lato Black" panose="020F0A02020204030203" pitchFamily="34" charset="0"/>
              </a:defRPr>
            </a:lvl1pPr>
          </a:lstStyle>
          <a:p>
            <a:r>
              <a:rPr lang="en-US" dirty="0"/>
              <a:t>MAIN TITLE GOES HERE</a:t>
            </a:r>
          </a:p>
        </p:txBody>
      </p:sp>
      <p:sp>
        <p:nvSpPr>
          <p:cNvPr id="19" name="Text Placeholder 9"/>
          <p:cNvSpPr>
            <a:spLocks noGrp="1"/>
          </p:cNvSpPr>
          <p:nvPr>
            <p:ph type="body" sz="quarter" idx="17" hasCustomPrompt="1"/>
          </p:nvPr>
        </p:nvSpPr>
        <p:spPr>
          <a:xfrm>
            <a:off x="1197071" y="1185635"/>
            <a:ext cx="9797858" cy="338138"/>
          </a:xfrm>
          <a:prstGeom prst="rect">
            <a:avLst/>
          </a:prstGeom>
        </p:spPr>
        <p:txBody>
          <a:bodyPr/>
          <a:lstStyle>
            <a:lvl1pPr marL="0" indent="0" algn="ctr">
              <a:buNone/>
              <a:defRPr sz="1400" b="0" i="0">
                <a:solidFill>
                  <a:schemeClr val="tx1">
                    <a:lumMod val="60000"/>
                    <a:lumOff val="40000"/>
                  </a:schemeClr>
                </a:solidFill>
                <a:latin typeface="Lato" panose="020F0502020204030203" pitchFamily="34" charset="0"/>
                <a:ea typeface="Lato" panose="020F0502020204030203" pitchFamily="34" charset="0"/>
                <a:cs typeface="Lato" panose="020F0502020204030203" pitchFamily="34" charset="0"/>
              </a:defRPr>
            </a:lvl1pPr>
          </a:lstStyle>
          <a:p>
            <a:pPr lvl="0"/>
            <a:r>
              <a:rPr lang="de-DE" dirty="0"/>
              <a:t>Subtitle Goes Here. Lorem Ipsum Dolor Sit Amet, A Gravida Quis Wisi Elit Diam Sit Donec Libero.</a:t>
            </a:r>
            <a:endParaRPr lang="en-US" dirty="0"/>
          </a:p>
        </p:txBody>
      </p:sp>
    </p:spTree>
    <p:extLst>
      <p:ext uri="{BB962C8B-B14F-4D97-AF65-F5344CB8AC3E}">
        <p14:creationId xmlns:p14="http://schemas.microsoft.com/office/powerpoint/2010/main" val="392160680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BF89CFE-C93D-4B5C-8D4D-2133BAE3DBEA}" type="datetimeFigureOut">
              <a:rPr lang="en-US" smtClean="0"/>
              <a:t>9/13/2018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0D0C7C6-A230-47F9-B233-63592062E17D}" type="slidenum">
              <a:rPr lang="en-US" smtClean="0"/>
              <a:t>‹#›</a:t>
            </a:fld>
            <a:endParaRPr lang="en-US"/>
          </a:p>
        </p:txBody>
      </p:sp>
    </p:spTree>
    <p:extLst>
      <p:ext uri="{BB962C8B-B14F-4D97-AF65-F5344CB8AC3E}">
        <p14:creationId xmlns:p14="http://schemas.microsoft.com/office/powerpoint/2010/main" val="2554993502"/>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50_Custom Layou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1442537" y="1629435"/>
            <a:ext cx="1799921" cy="3373604"/>
          </a:xfrm>
          <a:prstGeom prst="rect">
            <a:avLst/>
          </a:prstGeom>
        </p:spPr>
      </p:pic>
      <p:pic>
        <p:nvPicPr>
          <p:cNvPr id="5" name="Picture 4"/>
          <p:cNvPicPr>
            <a:picLocks noChangeAspect="1"/>
          </p:cNvPicPr>
          <p:nvPr userDrawn="1"/>
        </p:nvPicPr>
        <p:blipFill>
          <a:blip r:embed="rId2"/>
          <a:stretch>
            <a:fillRect/>
          </a:stretch>
        </p:blipFill>
        <p:spPr>
          <a:xfrm>
            <a:off x="3308041" y="1629435"/>
            <a:ext cx="1799921" cy="3373604"/>
          </a:xfrm>
          <a:prstGeom prst="rect">
            <a:avLst/>
          </a:prstGeom>
        </p:spPr>
      </p:pic>
      <p:pic>
        <p:nvPicPr>
          <p:cNvPr id="7" name="Picture 6"/>
          <p:cNvPicPr>
            <a:picLocks noChangeAspect="1"/>
          </p:cNvPicPr>
          <p:nvPr userDrawn="1"/>
        </p:nvPicPr>
        <p:blipFill>
          <a:blip r:embed="rId2"/>
          <a:stretch>
            <a:fillRect/>
          </a:stretch>
        </p:blipFill>
        <p:spPr>
          <a:xfrm>
            <a:off x="5199646" y="1629435"/>
            <a:ext cx="1799921" cy="3373604"/>
          </a:xfrm>
          <a:prstGeom prst="rect">
            <a:avLst/>
          </a:prstGeom>
        </p:spPr>
      </p:pic>
      <p:pic>
        <p:nvPicPr>
          <p:cNvPr id="9" name="Picture 8"/>
          <p:cNvPicPr>
            <a:picLocks noChangeAspect="1"/>
          </p:cNvPicPr>
          <p:nvPr userDrawn="1"/>
        </p:nvPicPr>
        <p:blipFill>
          <a:blip r:embed="rId2"/>
          <a:stretch>
            <a:fillRect/>
          </a:stretch>
        </p:blipFill>
        <p:spPr>
          <a:xfrm>
            <a:off x="7058877" y="1629435"/>
            <a:ext cx="1799921" cy="3373604"/>
          </a:xfrm>
          <a:prstGeom prst="rect">
            <a:avLst/>
          </a:prstGeom>
        </p:spPr>
      </p:pic>
      <p:pic>
        <p:nvPicPr>
          <p:cNvPr id="11" name="Picture 10"/>
          <p:cNvPicPr>
            <a:picLocks noChangeAspect="1"/>
          </p:cNvPicPr>
          <p:nvPr userDrawn="1"/>
        </p:nvPicPr>
        <p:blipFill>
          <a:blip r:embed="rId2"/>
          <a:stretch>
            <a:fillRect/>
          </a:stretch>
        </p:blipFill>
        <p:spPr>
          <a:xfrm>
            <a:off x="8921118" y="1629435"/>
            <a:ext cx="1799921" cy="3373604"/>
          </a:xfrm>
          <a:prstGeom prst="rect">
            <a:avLst/>
          </a:prstGeom>
        </p:spPr>
      </p:pic>
      <p:sp>
        <p:nvSpPr>
          <p:cNvPr id="18" name="Picture Placeholder 5"/>
          <p:cNvSpPr>
            <a:spLocks noGrp="1"/>
          </p:cNvSpPr>
          <p:nvPr>
            <p:ph type="pic" sz="quarter" idx="10" hasCustomPrompt="1"/>
          </p:nvPr>
        </p:nvSpPr>
        <p:spPr>
          <a:xfrm>
            <a:off x="1646271" y="2106929"/>
            <a:ext cx="1407209" cy="2477772"/>
          </a:xfrm>
          <a:prstGeom prst="rect">
            <a:avLst/>
          </a:prstGeom>
        </p:spPr>
        <p:txBody>
          <a:bodyPr/>
          <a:lstStyle>
            <a:lvl1pPr marL="0" indent="0" rtl="0">
              <a:buNone/>
              <a:defRPr/>
            </a:lvl1pPr>
          </a:lstStyle>
          <a:p>
            <a:r>
              <a:rPr lang="en-US" dirty="0"/>
              <a:t> </a:t>
            </a:r>
          </a:p>
        </p:txBody>
      </p:sp>
      <p:sp>
        <p:nvSpPr>
          <p:cNvPr id="20" name="Picture Placeholder 5"/>
          <p:cNvSpPr>
            <a:spLocks noGrp="1"/>
          </p:cNvSpPr>
          <p:nvPr>
            <p:ph type="pic" sz="quarter" idx="11" hasCustomPrompt="1"/>
          </p:nvPr>
        </p:nvSpPr>
        <p:spPr>
          <a:xfrm>
            <a:off x="3511776" y="2106929"/>
            <a:ext cx="1407209" cy="2477772"/>
          </a:xfrm>
          <a:prstGeom prst="rect">
            <a:avLst/>
          </a:prstGeom>
        </p:spPr>
        <p:txBody>
          <a:bodyPr/>
          <a:lstStyle>
            <a:lvl1pPr marL="0" indent="0" rtl="0">
              <a:buNone/>
              <a:defRPr/>
            </a:lvl1pPr>
          </a:lstStyle>
          <a:p>
            <a:r>
              <a:rPr lang="en-US" dirty="0"/>
              <a:t> </a:t>
            </a:r>
          </a:p>
        </p:txBody>
      </p:sp>
      <p:sp>
        <p:nvSpPr>
          <p:cNvPr id="21" name="Picture Placeholder 5"/>
          <p:cNvSpPr>
            <a:spLocks noGrp="1"/>
          </p:cNvSpPr>
          <p:nvPr>
            <p:ph type="pic" sz="quarter" idx="12" hasCustomPrompt="1"/>
          </p:nvPr>
        </p:nvSpPr>
        <p:spPr>
          <a:xfrm>
            <a:off x="5403381" y="2106929"/>
            <a:ext cx="1407209" cy="2477772"/>
          </a:xfrm>
          <a:prstGeom prst="rect">
            <a:avLst/>
          </a:prstGeom>
        </p:spPr>
        <p:txBody>
          <a:bodyPr/>
          <a:lstStyle>
            <a:lvl1pPr marL="0" indent="0" rtl="0">
              <a:buNone/>
              <a:defRPr/>
            </a:lvl1pPr>
          </a:lstStyle>
          <a:p>
            <a:r>
              <a:rPr lang="en-US" dirty="0"/>
              <a:t> </a:t>
            </a:r>
          </a:p>
        </p:txBody>
      </p:sp>
      <p:sp>
        <p:nvSpPr>
          <p:cNvPr id="22" name="Picture Placeholder 5"/>
          <p:cNvSpPr>
            <a:spLocks noGrp="1"/>
          </p:cNvSpPr>
          <p:nvPr>
            <p:ph type="pic" sz="quarter" idx="13" hasCustomPrompt="1"/>
          </p:nvPr>
        </p:nvSpPr>
        <p:spPr>
          <a:xfrm>
            <a:off x="7262611" y="2106929"/>
            <a:ext cx="1407209" cy="2477772"/>
          </a:xfrm>
          <a:prstGeom prst="rect">
            <a:avLst/>
          </a:prstGeom>
        </p:spPr>
        <p:txBody>
          <a:bodyPr/>
          <a:lstStyle>
            <a:lvl1pPr marL="0" indent="0" rtl="0">
              <a:buNone/>
              <a:defRPr/>
            </a:lvl1pPr>
          </a:lstStyle>
          <a:p>
            <a:r>
              <a:rPr lang="en-US" dirty="0"/>
              <a:t> </a:t>
            </a:r>
          </a:p>
        </p:txBody>
      </p:sp>
      <p:sp>
        <p:nvSpPr>
          <p:cNvPr id="23" name="Picture Placeholder 5"/>
          <p:cNvSpPr>
            <a:spLocks noGrp="1"/>
          </p:cNvSpPr>
          <p:nvPr>
            <p:ph type="pic" sz="quarter" idx="14" hasCustomPrompt="1"/>
          </p:nvPr>
        </p:nvSpPr>
        <p:spPr>
          <a:xfrm>
            <a:off x="9124853" y="2106929"/>
            <a:ext cx="1407209" cy="2477772"/>
          </a:xfrm>
          <a:prstGeom prst="rect">
            <a:avLst/>
          </a:prstGeom>
        </p:spPr>
        <p:txBody>
          <a:bodyPr/>
          <a:lstStyle>
            <a:lvl1pPr marL="0" indent="0" rtl="0">
              <a:buNone/>
              <a:defRPr/>
            </a:lvl1pPr>
          </a:lstStyle>
          <a:p>
            <a:r>
              <a:rPr lang="en-US" dirty="0"/>
              <a:t> </a:t>
            </a:r>
          </a:p>
        </p:txBody>
      </p:sp>
      <p:sp>
        <p:nvSpPr>
          <p:cNvPr id="24" name="Title 1"/>
          <p:cNvSpPr>
            <a:spLocks noGrp="1"/>
          </p:cNvSpPr>
          <p:nvPr>
            <p:ph type="title" hasCustomPrompt="1"/>
          </p:nvPr>
        </p:nvSpPr>
        <p:spPr>
          <a:xfrm>
            <a:off x="1197070" y="653014"/>
            <a:ext cx="9797859" cy="431020"/>
          </a:xfrm>
          <a:prstGeom prst="rect">
            <a:avLst/>
          </a:prstGeom>
        </p:spPr>
        <p:txBody>
          <a:bodyPr/>
          <a:lstStyle>
            <a:lvl1pPr algn="ctr">
              <a:defRPr sz="3800" b="0" i="0" kern="0" spc="-50" baseline="0">
                <a:solidFill>
                  <a:schemeClr val="tx1"/>
                </a:solidFill>
                <a:latin typeface="Lato Black" panose="020F0A02020204030203" pitchFamily="34" charset="0"/>
                <a:ea typeface="Lato Black" panose="020F0A02020204030203" pitchFamily="34" charset="0"/>
                <a:cs typeface="Lato Black" panose="020F0A02020204030203" pitchFamily="34" charset="0"/>
              </a:defRPr>
            </a:lvl1pPr>
          </a:lstStyle>
          <a:p>
            <a:r>
              <a:rPr lang="en-US" dirty="0"/>
              <a:t>MAIN TITLE GOES HERE</a:t>
            </a:r>
          </a:p>
        </p:txBody>
      </p:sp>
      <p:sp>
        <p:nvSpPr>
          <p:cNvPr id="25" name="Text Placeholder 9"/>
          <p:cNvSpPr>
            <a:spLocks noGrp="1"/>
          </p:cNvSpPr>
          <p:nvPr>
            <p:ph type="body" sz="quarter" idx="17" hasCustomPrompt="1"/>
          </p:nvPr>
        </p:nvSpPr>
        <p:spPr>
          <a:xfrm>
            <a:off x="1197071" y="1185635"/>
            <a:ext cx="9797858" cy="338138"/>
          </a:xfrm>
          <a:prstGeom prst="rect">
            <a:avLst/>
          </a:prstGeom>
        </p:spPr>
        <p:txBody>
          <a:bodyPr/>
          <a:lstStyle>
            <a:lvl1pPr marL="0" indent="0" algn="ctr">
              <a:buNone/>
              <a:defRPr sz="1400" b="0" i="0">
                <a:solidFill>
                  <a:schemeClr val="tx1">
                    <a:lumMod val="60000"/>
                    <a:lumOff val="40000"/>
                  </a:schemeClr>
                </a:solidFill>
                <a:latin typeface="Lato" panose="020F0502020204030203" pitchFamily="34" charset="0"/>
                <a:ea typeface="Lato" panose="020F0502020204030203" pitchFamily="34" charset="0"/>
                <a:cs typeface="Lato" panose="020F0502020204030203" pitchFamily="34" charset="0"/>
              </a:defRPr>
            </a:lvl1pPr>
          </a:lstStyle>
          <a:p>
            <a:pPr lvl="0"/>
            <a:r>
              <a:rPr lang="de-DE" dirty="0"/>
              <a:t>Subtitle Goes Here. Lorem Ipsum Dolor Sit Amet, A Gravida Quis Wisi Elit Diam Sit Donec Libero.</a:t>
            </a:r>
            <a:endParaRPr lang="en-US" dirty="0"/>
          </a:p>
        </p:txBody>
      </p:sp>
    </p:spTree>
    <p:extLst>
      <p:ext uri="{BB962C8B-B14F-4D97-AF65-F5344CB8AC3E}">
        <p14:creationId xmlns:p14="http://schemas.microsoft.com/office/powerpoint/2010/main" val="116946729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51_Custom Layou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rot="18900000" flipH="1">
            <a:off x="-1684191" y="3424839"/>
            <a:ext cx="1808054" cy="3388847"/>
          </a:xfrm>
          <a:prstGeom prst="rect">
            <a:avLst/>
          </a:prstGeom>
        </p:spPr>
      </p:pic>
      <p:pic>
        <p:nvPicPr>
          <p:cNvPr id="5" name="Picture 4"/>
          <p:cNvPicPr>
            <a:picLocks noChangeAspect="1"/>
          </p:cNvPicPr>
          <p:nvPr userDrawn="1"/>
        </p:nvPicPr>
        <p:blipFill>
          <a:blip r:embed="rId2"/>
          <a:stretch>
            <a:fillRect/>
          </a:stretch>
        </p:blipFill>
        <p:spPr>
          <a:xfrm rot="18900000" flipH="1">
            <a:off x="804086" y="5961301"/>
            <a:ext cx="1808054" cy="3388847"/>
          </a:xfrm>
          <a:prstGeom prst="rect">
            <a:avLst/>
          </a:prstGeom>
        </p:spPr>
      </p:pic>
      <p:pic>
        <p:nvPicPr>
          <p:cNvPr id="7" name="Picture 6"/>
          <p:cNvPicPr>
            <a:picLocks noChangeAspect="1"/>
          </p:cNvPicPr>
          <p:nvPr userDrawn="1"/>
        </p:nvPicPr>
        <p:blipFill>
          <a:blip r:embed="rId2"/>
          <a:stretch>
            <a:fillRect/>
          </a:stretch>
        </p:blipFill>
        <p:spPr>
          <a:xfrm rot="18900000" flipH="1">
            <a:off x="-1505583" y="831438"/>
            <a:ext cx="1808054" cy="3388847"/>
          </a:xfrm>
          <a:prstGeom prst="rect">
            <a:avLst/>
          </a:prstGeom>
        </p:spPr>
      </p:pic>
      <p:pic>
        <p:nvPicPr>
          <p:cNvPr id="9" name="Picture 8"/>
          <p:cNvPicPr>
            <a:picLocks noChangeAspect="1"/>
          </p:cNvPicPr>
          <p:nvPr userDrawn="1"/>
        </p:nvPicPr>
        <p:blipFill>
          <a:blip r:embed="rId2"/>
          <a:stretch>
            <a:fillRect/>
          </a:stretch>
        </p:blipFill>
        <p:spPr>
          <a:xfrm rot="18900000" flipH="1">
            <a:off x="982694" y="3367900"/>
            <a:ext cx="1808054" cy="3388847"/>
          </a:xfrm>
          <a:prstGeom prst="rect">
            <a:avLst/>
          </a:prstGeom>
        </p:spPr>
      </p:pic>
      <p:pic>
        <p:nvPicPr>
          <p:cNvPr id="11" name="Picture 10"/>
          <p:cNvPicPr>
            <a:picLocks noChangeAspect="1"/>
          </p:cNvPicPr>
          <p:nvPr userDrawn="1"/>
        </p:nvPicPr>
        <p:blipFill>
          <a:blip r:embed="rId2"/>
          <a:stretch>
            <a:fillRect/>
          </a:stretch>
        </p:blipFill>
        <p:spPr>
          <a:xfrm rot="18900000" flipH="1">
            <a:off x="-1302167" y="-1733947"/>
            <a:ext cx="1808054" cy="3388847"/>
          </a:xfrm>
          <a:prstGeom prst="rect">
            <a:avLst/>
          </a:prstGeom>
        </p:spPr>
      </p:pic>
      <p:pic>
        <p:nvPicPr>
          <p:cNvPr id="13" name="Picture 12"/>
          <p:cNvPicPr>
            <a:picLocks noChangeAspect="1"/>
          </p:cNvPicPr>
          <p:nvPr userDrawn="1"/>
        </p:nvPicPr>
        <p:blipFill>
          <a:blip r:embed="rId2"/>
          <a:stretch>
            <a:fillRect/>
          </a:stretch>
        </p:blipFill>
        <p:spPr>
          <a:xfrm rot="18900000" flipH="1">
            <a:off x="1186110" y="802515"/>
            <a:ext cx="1808054" cy="3388847"/>
          </a:xfrm>
          <a:prstGeom prst="rect">
            <a:avLst/>
          </a:prstGeom>
        </p:spPr>
      </p:pic>
      <p:pic>
        <p:nvPicPr>
          <p:cNvPr id="15" name="Picture 14"/>
          <p:cNvPicPr>
            <a:picLocks noChangeAspect="1"/>
          </p:cNvPicPr>
          <p:nvPr userDrawn="1"/>
        </p:nvPicPr>
        <p:blipFill>
          <a:blip r:embed="rId2"/>
          <a:stretch>
            <a:fillRect/>
          </a:stretch>
        </p:blipFill>
        <p:spPr>
          <a:xfrm rot="18900000" flipH="1">
            <a:off x="3781072" y="3379685"/>
            <a:ext cx="1808054" cy="3388847"/>
          </a:xfrm>
          <a:prstGeom prst="rect">
            <a:avLst/>
          </a:prstGeom>
        </p:spPr>
      </p:pic>
      <p:pic>
        <p:nvPicPr>
          <p:cNvPr id="17" name="Picture 16"/>
          <p:cNvPicPr>
            <a:picLocks noChangeAspect="1"/>
          </p:cNvPicPr>
          <p:nvPr userDrawn="1"/>
        </p:nvPicPr>
        <p:blipFill>
          <a:blip r:embed="rId2"/>
          <a:stretch>
            <a:fillRect/>
          </a:stretch>
        </p:blipFill>
        <p:spPr>
          <a:xfrm rot="18900000" flipH="1">
            <a:off x="6269349" y="5916147"/>
            <a:ext cx="1808054" cy="3388847"/>
          </a:xfrm>
          <a:prstGeom prst="rect">
            <a:avLst/>
          </a:prstGeom>
        </p:spPr>
      </p:pic>
      <p:pic>
        <p:nvPicPr>
          <p:cNvPr id="19" name="Picture 18"/>
          <p:cNvPicPr>
            <a:picLocks noChangeAspect="1"/>
          </p:cNvPicPr>
          <p:nvPr userDrawn="1"/>
        </p:nvPicPr>
        <p:blipFill>
          <a:blip r:embed="rId2"/>
          <a:stretch>
            <a:fillRect/>
          </a:stretch>
        </p:blipFill>
        <p:spPr>
          <a:xfrm rot="18900000" flipH="1">
            <a:off x="1707768" y="-1463878"/>
            <a:ext cx="1808054" cy="3388847"/>
          </a:xfrm>
          <a:prstGeom prst="rect">
            <a:avLst/>
          </a:prstGeom>
        </p:spPr>
      </p:pic>
      <p:pic>
        <p:nvPicPr>
          <p:cNvPr id="21" name="Picture 20"/>
          <p:cNvPicPr>
            <a:picLocks noChangeAspect="1"/>
          </p:cNvPicPr>
          <p:nvPr userDrawn="1"/>
        </p:nvPicPr>
        <p:blipFill>
          <a:blip r:embed="rId2"/>
          <a:stretch>
            <a:fillRect/>
          </a:stretch>
        </p:blipFill>
        <p:spPr>
          <a:xfrm rot="18900000" flipH="1">
            <a:off x="4196045" y="1072584"/>
            <a:ext cx="1808054" cy="3388847"/>
          </a:xfrm>
          <a:prstGeom prst="rect">
            <a:avLst/>
          </a:prstGeom>
        </p:spPr>
      </p:pic>
      <p:pic>
        <p:nvPicPr>
          <p:cNvPr id="23" name="Picture 22"/>
          <p:cNvPicPr>
            <a:picLocks noChangeAspect="1"/>
          </p:cNvPicPr>
          <p:nvPr userDrawn="1"/>
        </p:nvPicPr>
        <p:blipFill>
          <a:blip r:embed="rId2"/>
          <a:stretch>
            <a:fillRect/>
          </a:stretch>
        </p:blipFill>
        <p:spPr>
          <a:xfrm rot="18900000" flipH="1">
            <a:off x="6791007" y="3649754"/>
            <a:ext cx="1808054" cy="3388847"/>
          </a:xfrm>
          <a:prstGeom prst="rect">
            <a:avLst/>
          </a:prstGeom>
        </p:spPr>
      </p:pic>
      <p:pic>
        <p:nvPicPr>
          <p:cNvPr id="25" name="Picture 24"/>
          <p:cNvPicPr>
            <a:picLocks noChangeAspect="1"/>
          </p:cNvPicPr>
          <p:nvPr userDrawn="1"/>
        </p:nvPicPr>
        <p:blipFill>
          <a:blip r:embed="rId2"/>
          <a:stretch>
            <a:fillRect/>
          </a:stretch>
        </p:blipFill>
        <p:spPr>
          <a:xfrm rot="18900000" flipH="1">
            <a:off x="9279284" y="6186216"/>
            <a:ext cx="1808054" cy="3388847"/>
          </a:xfrm>
          <a:prstGeom prst="rect">
            <a:avLst/>
          </a:prstGeom>
        </p:spPr>
      </p:pic>
      <p:pic>
        <p:nvPicPr>
          <p:cNvPr id="27" name="Picture 26"/>
          <p:cNvPicPr>
            <a:picLocks noChangeAspect="1"/>
          </p:cNvPicPr>
          <p:nvPr userDrawn="1"/>
        </p:nvPicPr>
        <p:blipFill>
          <a:blip r:embed="rId2"/>
          <a:stretch>
            <a:fillRect/>
          </a:stretch>
        </p:blipFill>
        <p:spPr>
          <a:xfrm rot="18900000" flipH="1">
            <a:off x="9188645" y="3298219"/>
            <a:ext cx="1808054" cy="3388847"/>
          </a:xfrm>
          <a:prstGeom prst="rect">
            <a:avLst/>
          </a:prstGeom>
        </p:spPr>
      </p:pic>
      <p:pic>
        <p:nvPicPr>
          <p:cNvPr id="29" name="Picture 28"/>
          <p:cNvPicPr>
            <a:picLocks noChangeAspect="1"/>
          </p:cNvPicPr>
          <p:nvPr userDrawn="1"/>
        </p:nvPicPr>
        <p:blipFill>
          <a:blip r:embed="rId2"/>
          <a:stretch>
            <a:fillRect/>
          </a:stretch>
        </p:blipFill>
        <p:spPr>
          <a:xfrm rot="18900000" flipH="1">
            <a:off x="11676922" y="5834681"/>
            <a:ext cx="1808054" cy="3388847"/>
          </a:xfrm>
          <a:prstGeom prst="rect">
            <a:avLst/>
          </a:prstGeom>
        </p:spPr>
      </p:pic>
      <p:pic>
        <p:nvPicPr>
          <p:cNvPr id="31" name="Picture 30"/>
          <p:cNvPicPr>
            <a:picLocks noChangeAspect="1"/>
          </p:cNvPicPr>
          <p:nvPr userDrawn="1"/>
        </p:nvPicPr>
        <p:blipFill>
          <a:blip r:embed="rId2"/>
          <a:stretch>
            <a:fillRect/>
          </a:stretch>
        </p:blipFill>
        <p:spPr>
          <a:xfrm rot="18900000" flipH="1">
            <a:off x="11606461" y="2962344"/>
            <a:ext cx="1808054" cy="3388847"/>
          </a:xfrm>
          <a:prstGeom prst="rect">
            <a:avLst/>
          </a:prstGeom>
        </p:spPr>
      </p:pic>
      <p:pic>
        <p:nvPicPr>
          <p:cNvPr id="33" name="Picture 32"/>
          <p:cNvPicPr>
            <a:picLocks noChangeAspect="1"/>
          </p:cNvPicPr>
          <p:nvPr userDrawn="1"/>
        </p:nvPicPr>
        <p:blipFill>
          <a:blip r:embed="rId2"/>
          <a:stretch>
            <a:fillRect/>
          </a:stretch>
        </p:blipFill>
        <p:spPr>
          <a:xfrm rot="18900000" flipH="1">
            <a:off x="3578692" y="5961476"/>
            <a:ext cx="1808054" cy="3388847"/>
          </a:xfrm>
          <a:prstGeom prst="rect">
            <a:avLst/>
          </a:prstGeom>
        </p:spPr>
      </p:pic>
      <p:pic>
        <p:nvPicPr>
          <p:cNvPr id="40" name="Picture 39"/>
          <p:cNvPicPr>
            <a:picLocks noChangeAspect="1"/>
          </p:cNvPicPr>
          <p:nvPr userDrawn="1"/>
        </p:nvPicPr>
        <p:blipFill>
          <a:blip r:embed="rId2"/>
          <a:stretch>
            <a:fillRect/>
          </a:stretch>
        </p:blipFill>
        <p:spPr>
          <a:xfrm rot="18900000" flipH="1">
            <a:off x="4196045" y="-1683032"/>
            <a:ext cx="1808054" cy="3388847"/>
          </a:xfrm>
          <a:prstGeom prst="rect">
            <a:avLst/>
          </a:prstGeom>
        </p:spPr>
      </p:pic>
      <p:sp>
        <p:nvSpPr>
          <p:cNvPr id="55" name="Picture Placeholder 1"/>
          <p:cNvSpPr>
            <a:spLocks noGrp="1"/>
          </p:cNvSpPr>
          <p:nvPr>
            <p:ph type="pic" sz="quarter" idx="10"/>
          </p:nvPr>
        </p:nvSpPr>
        <p:spPr>
          <a:xfrm rot="18900000">
            <a:off x="-1287889" y="1311483"/>
            <a:ext cx="1409640" cy="2489860"/>
          </a:xfrm>
          <a:prstGeom prst="rect">
            <a:avLst/>
          </a:prstGeom>
        </p:spPr>
      </p:sp>
      <p:sp>
        <p:nvSpPr>
          <p:cNvPr id="56" name="Picture Placeholder 2"/>
          <p:cNvSpPr>
            <a:spLocks noGrp="1"/>
          </p:cNvSpPr>
          <p:nvPr>
            <p:ph type="pic" sz="quarter" idx="11"/>
          </p:nvPr>
        </p:nvSpPr>
        <p:spPr>
          <a:xfrm rot="18900000">
            <a:off x="-1474513" y="3899168"/>
            <a:ext cx="1417065" cy="2485115"/>
          </a:xfrm>
          <a:prstGeom prst="rect">
            <a:avLst/>
          </a:prstGeom>
        </p:spPr>
      </p:sp>
      <p:sp>
        <p:nvSpPr>
          <p:cNvPr id="57" name="Picture Placeholder 3"/>
          <p:cNvSpPr>
            <a:spLocks noGrp="1"/>
          </p:cNvSpPr>
          <p:nvPr>
            <p:ph type="pic" sz="quarter" idx="12"/>
          </p:nvPr>
        </p:nvSpPr>
        <p:spPr>
          <a:xfrm rot="18900000">
            <a:off x="1397952" y="1281838"/>
            <a:ext cx="1413797" cy="2489860"/>
          </a:xfrm>
          <a:prstGeom prst="rect">
            <a:avLst/>
          </a:prstGeom>
        </p:spPr>
      </p:sp>
      <p:sp>
        <p:nvSpPr>
          <p:cNvPr id="58" name="Picture Placeholder 4"/>
          <p:cNvSpPr>
            <a:spLocks noGrp="1"/>
          </p:cNvSpPr>
          <p:nvPr>
            <p:ph type="pic" sz="quarter" idx="13"/>
          </p:nvPr>
        </p:nvSpPr>
        <p:spPr>
          <a:xfrm rot="18900000">
            <a:off x="4412912" y="1542860"/>
            <a:ext cx="1406806" cy="2506392"/>
          </a:xfrm>
          <a:prstGeom prst="rect">
            <a:avLst/>
          </a:prstGeom>
        </p:spPr>
      </p:sp>
      <p:sp>
        <p:nvSpPr>
          <p:cNvPr id="59" name="Picture Placeholder 5"/>
          <p:cNvSpPr>
            <a:spLocks noGrp="1"/>
          </p:cNvSpPr>
          <p:nvPr>
            <p:ph type="pic" sz="quarter" idx="14"/>
          </p:nvPr>
        </p:nvSpPr>
        <p:spPr>
          <a:xfrm rot="18900000">
            <a:off x="1925948" y="-987317"/>
            <a:ext cx="1406806" cy="2492380"/>
          </a:xfrm>
          <a:prstGeom prst="rect">
            <a:avLst/>
          </a:prstGeom>
        </p:spPr>
      </p:sp>
      <p:sp>
        <p:nvSpPr>
          <p:cNvPr id="60" name="Picture Placeholder 6"/>
          <p:cNvSpPr>
            <a:spLocks noGrp="1"/>
          </p:cNvSpPr>
          <p:nvPr>
            <p:ph type="pic" sz="quarter" idx="15"/>
          </p:nvPr>
        </p:nvSpPr>
        <p:spPr>
          <a:xfrm rot="18900000">
            <a:off x="1194661" y="3844832"/>
            <a:ext cx="1409644" cy="2489860"/>
          </a:xfrm>
          <a:prstGeom prst="rect">
            <a:avLst/>
          </a:prstGeom>
        </p:spPr>
      </p:sp>
      <p:sp>
        <p:nvSpPr>
          <p:cNvPr id="61" name="Picture Placeholder 7"/>
          <p:cNvSpPr>
            <a:spLocks noGrp="1"/>
          </p:cNvSpPr>
          <p:nvPr>
            <p:ph type="pic" sz="quarter" idx="16"/>
          </p:nvPr>
        </p:nvSpPr>
        <p:spPr>
          <a:xfrm rot="18900000">
            <a:off x="4006836" y="3859407"/>
            <a:ext cx="1406806" cy="2498123"/>
          </a:xfrm>
          <a:prstGeom prst="rect">
            <a:avLst/>
          </a:prstGeom>
        </p:spPr>
      </p:sp>
      <p:sp>
        <p:nvSpPr>
          <p:cNvPr id="62" name="Picture Placeholder 8"/>
          <p:cNvSpPr>
            <a:spLocks noGrp="1"/>
          </p:cNvSpPr>
          <p:nvPr>
            <p:ph type="pic" sz="quarter" idx="17"/>
          </p:nvPr>
        </p:nvSpPr>
        <p:spPr>
          <a:xfrm rot="18900000">
            <a:off x="7016570" y="4126271"/>
            <a:ext cx="1406806" cy="2498123"/>
          </a:xfrm>
          <a:prstGeom prst="rect">
            <a:avLst/>
          </a:prstGeom>
        </p:spPr>
      </p:sp>
      <p:sp>
        <p:nvSpPr>
          <p:cNvPr id="63" name="Picture Placeholder 9"/>
          <p:cNvSpPr>
            <a:spLocks noGrp="1"/>
          </p:cNvSpPr>
          <p:nvPr>
            <p:ph type="pic" sz="quarter" idx="18"/>
          </p:nvPr>
        </p:nvSpPr>
        <p:spPr>
          <a:xfrm rot="18900000">
            <a:off x="9407484" y="3783426"/>
            <a:ext cx="1406806" cy="2498123"/>
          </a:xfrm>
          <a:prstGeom prst="rect">
            <a:avLst/>
          </a:prstGeom>
        </p:spPr>
      </p:sp>
      <p:sp>
        <p:nvSpPr>
          <p:cNvPr id="64" name="Picture Placeholder 10"/>
          <p:cNvSpPr>
            <a:spLocks noGrp="1"/>
          </p:cNvSpPr>
          <p:nvPr>
            <p:ph type="pic" sz="quarter" idx="19"/>
          </p:nvPr>
        </p:nvSpPr>
        <p:spPr>
          <a:xfrm rot="18900000">
            <a:off x="11827232" y="3441416"/>
            <a:ext cx="1406806" cy="2498123"/>
          </a:xfrm>
          <a:prstGeom prst="rect">
            <a:avLst/>
          </a:prstGeom>
        </p:spPr>
      </p:sp>
      <p:sp>
        <p:nvSpPr>
          <p:cNvPr id="65" name="Picture Placeholder 11"/>
          <p:cNvSpPr>
            <a:spLocks noGrp="1"/>
          </p:cNvSpPr>
          <p:nvPr>
            <p:ph type="pic" sz="quarter" idx="20"/>
          </p:nvPr>
        </p:nvSpPr>
        <p:spPr>
          <a:xfrm rot="18900000">
            <a:off x="9499621" y="6658598"/>
            <a:ext cx="1406806" cy="2493057"/>
          </a:xfrm>
          <a:prstGeom prst="rect">
            <a:avLst/>
          </a:prstGeom>
        </p:spPr>
      </p:sp>
      <p:sp>
        <p:nvSpPr>
          <p:cNvPr id="66" name="Picture Placeholder 12"/>
          <p:cNvSpPr>
            <a:spLocks noGrp="1"/>
          </p:cNvSpPr>
          <p:nvPr>
            <p:ph type="pic" sz="quarter" idx="21"/>
          </p:nvPr>
        </p:nvSpPr>
        <p:spPr>
          <a:xfrm rot="18900000">
            <a:off x="11885321" y="6308325"/>
            <a:ext cx="1423942" cy="2498123"/>
          </a:xfrm>
          <a:prstGeom prst="rect">
            <a:avLst/>
          </a:prstGeom>
        </p:spPr>
      </p:sp>
      <p:sp>
        <p:nvSpPr>
          <p:cNvPr id="67" name="Picture Placeholder 13"/>
          <p:cNvSpPr>
            <a:spLocks noGrp="1"/>
          </p:cNvSpPr>
          <p:nvPr>
            <p:ph type="pic" sz="quarter" idx="22"/>
          </p:nvPr>
        </p:nvSpPr>
        <p:spPr>
          <a:xfrm rot="18900000">
            <a:off x="6488085" y="6393479"/>
            <a:ext cx="1409738" cy="2486628"/>
          </a:xfrm>
          <a:prstGeom prst="rect">
            <a:avLst/>
          </a:prstGeom>
        </p:spPr>
      </p:sp>
      <p:sp>
        <p:nvSpPr>
          <p:cNvPr id="68" name="Picture Placeholder 14"/>
          <p:cNvSpPr>
            <a:spLocks noGrp="1"/>
          </p:cNvSpPr>
          <p:nvPr>
            <p:ph type="pic" sz="quarter" idx="23"/>
          </p:nvPr>
        </p:nvSpPr>
        <p:spPr>
          <a:xfrm rot="18900000">
            <a:off x="3793886" y="6437547"/>
            <a:ext cx="1406806" cy="2485065"/>
          </a:xfrm>
          <a:prstGeom prst="rect">
            <a:avLst/>
          </a:prstGeom>
        </p:spPr>
      </p:sp>
      <p:sp>
        <p:nvSpPr>
          <p:cNvPr id="69" name="Picture Placeholder 15"/>
          <p:cNvSpPr>
            <a:spLocks noGrp="1"/>
          </p:cNvSpPr>
          <p:nvPr>
            <p:ph type="pic" sz="quarter" idx="24"/>
          </p:nvPr>
        </p:nvSpPr>
        <p:spPr>
          <a:xfrm rot="18900000">
            <a:off x="1023470" y="6436983"/>
            <a:ext cx="1406806" cy="2488911"/>
          </a:xfrm>
          <a:prstGeom prst="rect">
            <a:avLst/>
          </a:prstGeom>
        </p:spPr>
      </p:sp>
      <p:sp>
        <p:nvSpPr>
          <p:cNvPr id="70" name="Picture Placeholder 16"/>
          <p:cNvSpPr>
            <a:spLocks noGrp="1"/>
          </p:cNvSpPr>
          <p:nvPr>
            <p:ph type="pic" sz="quarter" idx="25"/>
          </p:nvPr>
        </p:nvSpPr>
        <p:spPr>
          <a:xfrm rot="18900000">
            <a:off x="-1081396" y="-1264393"/>
            <a:ext cx="1406806" cy="2498123"/>
          </a:xfrm>
          <a:prstGeom prst="rect">
            <a:avLst/>
          </a:prstGeom>
        </p:spPr>
      </p:sp>
      <p:sp>
        <p:nvSpPr>
          <p:cNvPr id="71" name="Picture Placeholder 17"/>
          <p:cNvSpPr>
            <a:spLocks noGrp="1"/>
          </p:cNvSpPr>
          <p:nvPr>
            <p:ph type="pic" sz="quarter" idx="26"/>
          </p:nvPr>
        </p:nvSpPr>
        <p:spPr>
          <a:xfrm rot="18900000">
            <a:off x="4417670" y="-1198846"/>
            <a:ext cx="1406806" cy="2483589"/>
          </a:xfrm>
          <a:prstGeom prst="rect">
            <a:avLst/>
          </a:prstGeom>
        </p:spPr>
      </p:sp>
      <p:sp>
        <p:nvSpPr>
          <p:cNvPr id="74" name="Title 1"/>
          <p:cNvSpPr>
            <a:spLocks noGrp="1"/>
          </p:cNvSpPr>
          <p:nvPr>
            <p:ph type="title" hasCustomPrompt="1"/>
          </p:nvPr>
        </p:nvSpPr>
        <p:spPr>
          <a:xfrm>
            <a:off x="6750504" y="1312174"/>
            <a:ext cx="3908251" cy="1267440"/>
          </a:xfrm>
          <a:prstGeom prst="rect">
            <a:avLst/>
          </a:prstGeom>
        </p:spPr>
        <p:txBody>
          <a:bodyPr/>
          <a:lstStyle>
            <a:lvl1pPr algn="l">
              <a:defRPr lang="en-US" sz="4000" dirty="0">
                <a:solidFill>
                  <a:srgbClr val="000000"/>
                </a:solidFill>
                <a:latin typeface="Lato Black" panose="020F0A02020204030203" pitchFamily="34" charset="0"/>
              </a:defRPr>
            </a:lvl1pPr>
          </a:lstStyle>
          <a:p>
            <a:pPr lvl="0" defTabSz="457200">
              <a:spcBef>
                <a:spcPts val="0"/>
              </a:spcBef>
            </a:pPr>
            <a:r>
              <a:rPr lang="en-US" sz="3600" dirty="0">
                <a:solidFill>
                  <a:srgbClr val="000000"/>
                </a:solidFill>
                <a:latin typeface="Lato Black" panose="020F0A02020204030203" pitchFamily="34" charset="0"/>
                <a:ea typeface="+mn-ea"/>
                <a:cs typeface="+mn-cs"/>
              </a:rPr>
              <a:t>LANDSCAPE APP SCREEN</a:t>
            </a:r>
          </a:p>
        </p:txBody>
      </p:sp>
      <p:sp>
        <p:nvSpPr>
          <p:cNvPr id="75" name="Text Placeholder 9"/>
          <p:cNvSpPr>
            <a:spLocks noGrp="1"/>
          </p:cNvSpPr>
          <p:nvPr>
            <p:ph type="body" sz="quarter" idx="27" hasCustomPrompt="1"/>
          </p:nvPr>
        </p:nvSpPr>
        <p:spPr>
          <a:xfrm>
            <a:off x="6750504" y="2354383"/>
            <a:ext cx="3908251" cy="1116502"/>
          </a:xfrm>
          <a:prstGeom prst="rect">
            <a:avLst/>
          </a:prstGeom>
        </p:spPr>
        <p:txBody>
          <a:bodyPr/>
          <a:lstStyle>
            <a:lvl1pPr marL="0" indent="0" algn="l">
              <a:buNone/>
              <a:defRPr sz="1400" b="0" i="0">
                <a:solidFill>
                  <a:schemeClr val="tx1">
                    <a:lumMod val="60000"/>
                    <a:lumOff val="40000"/>
                  </a:schemeClr>
                </a:solidFill>
                <a:latin typeface="Lato" panose="020F0502020204030203" pitchFamily="34" charset="0"/>
                <a:ea typeface="Lato" panose="020F0502020204030203" pitchFamily="34" charset="0"/>
                <a:cs typeface="Lato" panose="020F0502020204030203" pitchFamily="34" charset="0"/>
              </a:defRPr>
            </a:lvl1pPr>
          </a:lstStyle>
          <a:p>
            <a:pPr>
              <a:lnSpc>
                <a:spcPct val="130000"/>
              </a:lnSpc>
            </a:pPr>
            <a:r>
              <a:rPr lang="en-US" sz="1400" dirty="0">
                <a:solidFill>
                  <a:schemeClr val="tx1">
                    <a:lumMod val="60000"/>
                    <a:lumOff val="40000"/>
                  </a:schemeClr>
                </a:solidFill>
                <a:latin typeface="Lato" panose="020F0502020204030203" pitchFamily="34" charset="0"/>
              </a:rPr>
              <a:t>Suitable for all categories business and personal presentation, </a:t>
            </a:r>
            <a:r>
              <a:rPr lang="en-US" sz="1400" dirty="0" err="1">
                <a:solidFill>
                  <a:schemeClr val="tx1">
                    <a:lumMod val="60000"/>
                    <a:lumOff val="40000"/>
                  </a:schemeClr>
                </a:solidFill>
                <a:latin typeface="Lato" panose="020F0502020204030203" pitchFamily="34" charset="0"/>
              </a:rPr>
              <a:t>eaque</a:t>
            </a:r>
            <a:r>
              <a:rPr lang="en-US" sz="1400" dirty="0">
                <a:solidFill>
                  <a:schemeClr val="tx1">
                    <a:lumMod val="60000"/>
                    <a:lumOff val="40000"/>
                  </a:schemeClr>
                </a:solidFill>
                <a:latin typeface="Lato" panose="020F0502020204030203" pitchFamily="34" charset="0"/>
              </a:rPr>
              <a:t> </a:t>
            </a:r>
            <a:r>
              <a:rPr lang="en-US" sz="1400" dirty="0" err="1">
                <a:solidFill>
                  <a:schemeClr val="tx1">
                    <a:lumMod val="60000"/>
                    <a:lumOff val="40000"/>
                  </a:schemeClr>
                </a:solidFill>
                <a:latin typeface="Lato" panose="020F0502020204030203" pitchFamily="34" charset="0"/>
              </a:rPr>
              <a:t>ipsa</a:t>
            </a:r>
            <a:r>
              <a:rPr lang="en-US" sz="1400" dirty="0">
                <a:solidFill>
                  <a:schemeClr val="tx1">
                    <a:lumMod val="60000"/>
                    <a:lumOff val="40000"/>
                  </a:schemeClr>
                </a:solidFill>
                <a:latin typeface="Lato" panose="020F0502020204030203" pitchFamily="34" charset="0"/>
              </a:rPr>
              <a:t> quae ab </a:t>
            </a:r>
            <a:r>
              <a:rPr lang="en-US" sz="1400" dirty="0" err="1">
                <a:solidFill>
                  <a:schemeClr val="tx1">
                    <a:lumMod val="60000"/>
                    <a:lumOff val="40000"/>
                  </a:schemeClr>
                </a:solidFill>
                <a:latin typeface="Lato" panose="020F0502020204030203" pitchFamily="34" charset="0"/>
              </a:rPr>
              <a:t>illo</a:t>
            </a:r>
            <a:r>
              <a:rPr lang="en-US" sz="1400" dirty="0">
                <a:solidFill>
                  <a:schemeClr val="tx1">
                    <a:lumMod val="60000"/>
                    <a:lumOff val="40000"/>
                  </a:schemeClr>
                </a:solidFill>
                <a:latin typeface="Lato" panose="020F0502020204030203" pitchFamily="34" charset="0"/>
              </a:rPr>
              <a:t> </a:t>
            </a:r>
            <a:r>
              <a:rPr lang="en-US" sz="1400" dirty="0" err="1">
                <a:solidFill>
                  <a:schemeClr val="tx1">
                    <a:lumMod val="60000"/>
                    <a:lumOff val="40000"/>
                  </a:schemeClr>
                </a:solidFill>
                <a:latin typeface="Lato" panose="020F0502020204030203" pitchFamily="34" charset="0"/>
              </a:rPr>
              <a:t>inventore</a:t>
            </a:r>
            <a:r>
              <a:rPr lang="en-US" sz="1400" dirty="0">
                <a:solidFill>
                  <a:schemeClr val="tx1">
                    <a:lumMod val="60000"/>
                    <a:lumOff val="40000"/>
                  </a:schemeClr>
                </a:solidFill>
                <a:latin typeface="Lato" panose="020F0502020204030203" pitchFamily="34" charset="0"/>
              </a:rPr>
              <a:t> </a:t>
            </a:r>
            <a:r>
              <a:rPr lang="en-US" sz="1400" dirty="0" err="1">
                <a:solidFill>
                  <a:schemeClr val="tx1">
                    <a:lumMod val="60000"/>
                    <a:lumOff val="40000"/>
                  </a:schemeClr>
                </a:solidFill>
                <a:latin typeface="Lato" panose="020F0502020204030203" pitchFamily="34" charset="0"/>
              </a:rPr>
              <a:t>architecto</a:t>
            </a:r>
            <a:r>
              <a:rPr lang="en-US" sz="1400" dirty="0">
                <a:solidFill>
                  <a:schemeClr val="tx1">
                    <a:lumMod val="60000"/>
                    <a:lumOff val="40000"/>
                  </a:schemeClr>
                </a:solidFill>
                <a:latin typeface="Lato" panose="020F0502020204030203" pitchFamily="34" charset="0"/>
              </a:rPr>
              <a:t> </a:t>
            </a:r>
            <a:r>
              <a:rPr lang="en-US" sz="1400" dirty="0" err="1">
                <a:solidFill>
                  <a:schemeClr val="tx1">
                    <a:lumMod val="60000"/>
                    <a:lumOff val="40000"/>
                  </a:schemeClr>
                </a:solidFill>
                <a:latin typeface="Lato" panose="020F0502020204030203" pitchFamily="34" charset="0"/>
              </a:rPr>
              <a:t>beatae</a:t>
            </a:r>
            <a:r>
              <a:rPr lang="en-US" sz="1400" dirty="0">
                <a:solidFill>
                  <a:schemeClr val="tx1">
                    <a:lumMod val="60000"/>
                    <a:lumOff val="40000"/>
                  </a:schemeClr>
                </a:solidFill>
                <a:latin typeface="Lato" panose="020F0502020204030203" pitchFamily="34" charset="0"/>
              </a:rPr>
              <a:t> </a:t>
            </a:r>
            <a:r>
              <a:rPr lang="en-US" sz="1400" dirty="0" err="1">
                <a:solidFill>
                  <a:schemeClr val="tx1">
                    <a:lumMod val="60000"/>
                    <a:lumOff val="40000"/>
                  </a:schemeClr>
                </a:solidFill>
                <a:latin typeface="Lato" panose="020F0502020204030203" pitchFamily="34" charset="0"/>
              </a:rPr>
              <a:t>inventore</a:t>
            </a:r>
            <a:r>
              <a:rPr lang="en-US" sz="1400" dirty="0">
                <a:solidFill>
                  <a:schemeClr val="tx1">
                    <a:lumMod val="60000"/>
                    <a:lumOff val="40000"/>
                  </a:schemeClr>
                </a:solidFill>
                <a:latin typeface="Lato" panose="020F0502020204030203" pitchFamily="34" charset="0"/>
              </a:rPr>
              <a:t>.</a:t>
            </a:r>
          </a:p>
        </p:txBody>
      </p:sp>
    </p:spTree>
    <p:extLst>
      <p:ext uri="{BB962C8B-B14F-4D97-AF65-F5344CB8AC3E}">
        <p14:creationId xmlns:p14="http://schemas.microsoft.com/office/powerpoint/2010/main" val="234794444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52_Custom Layout">
    <p:spTree>
      <p:nvGrpSpPr>
        <p:cNvPr id="1" name=""/>
        <p:cNvGrpSpPr/>
        <p:nvPr/>
      </p:nvGrpSpPr>
      <p:grpSpPr>
        <a:xfrm>
          <a:off x="0" y="0"/>
          <a:ext cx="0" cy="0"/>
          <a:chOff x="0" y="0"/>
          <a:chExt cx="0" cy="0"/>
        </a:xfrm>
      </p:grpSpPr>
      <p:pic>
        <p:nvPicPr>
          <p:cNvPr id="52" name="Picture 51"/>
          <p:cNvPicPr>
            <a:picLocks noChangeAspect="1"/>
          </p:cNvPicPr>
          <p:nvPr userDrawn="1"/>
        </p:nvPicPr>
        <p:blipFill>
          <a:blip r:embed="rId2"/>
          <a:stretch>
            <a:fillRect/>
          </a:stretch>
        </p:blipFill>
        <p:spPr>
          <a:xfrm rot="18900000">
            <a:off x="4122572" y="-1667869"/>
            <a:ext cx="1858866" cy="3484086"/>
          </a:xfrm>
          <a:prstGeom prst="rect">
            <a:avLst/>
          </a:prstGeom>
        </p:spPr>
      </p:pic>
      <p:pic>
        <p:nvPicPr>
          <p:cNvPr id="3" name="Picture 2"/>
          <p:cNvPicPr>
            <a:picLocks noChangeAspect="1"/>
          </p:cNvPicPr>
          <p:nvPr userDrawn="1"/>
        </p:nvPicPr>
        <p:blipFill>
          <a:blip r:embed="rId2"/>
          <a:stretch>
            <a:fillRect/>
          </a:stretch>
        </p:blipFill>
        <p:spPr>
          <a:xfrm rot="18900000">
            <a:off x="-1822344" y="3365275"/>
            <a:ext cx="1858866" cy="3484086"/>
          </a:xfrm>
          <a:prstGeom prst="rect">
            <a:avLst/>
          </a:prstGeom>
        </p:spPr>
      </p:pic>
      <p:sp>
        <p:nvSpPr>
          <p:cNvPr id="4" name="Rectangle 3"/>
          <p:cNvSpPr/>
          <p:nvPr userDrawn="1"/>
        </p:nvSpPr>
        <p:spPr>
          <a:xfrm rot="18900000">
            <a:off x="-1575296" y="3858749"/>
            <a:ext cx="1420876" cy="253299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p:cNvPicPr>
            <a:picLocks noChangeAspect="1"/>
          </p:cNvPicPr>
          <p:nvPr userDrawn="1"/>
        </p:nvPicPr>
        <p:blipFill>
          <a:blip r:embed="rId2"/>
          <a:stretch>
            <a:fillRect/>
          </a:stretch>
        </p:blipFill>
        <p:spPr>
          <a:xfrm rot="18900000">
            <a:off x="692445" y="5959190"/>
            <a:ext cx="1858866" cy="3484086"/>
          </a:xfrm>
          <a:prstGeom prst="rect">
            <a:avLst/>
          </a:prstGeom>
        </p:spPr>
      </p:pic>
      <p:sp>
        <p:nvSpPr>
          <p:cNvPr id="6" name="Rectangle 5"/>
          <p:cNvSpPr/>
          <p:nvPr userDrawn="1"/>
        </p:nvSpPr>
        <p:spPr>
          <a:xfrm rot="18900000">
            <a:off x="939493" y="6452664"/>
            <a:ext cx="1420876" cy="253299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p:cNvPicPr>
            <a:picLocks noChangeAspect="1"/>
          </p:cNvPicPr>
          <p:nvPr userDrawn="1"/>
        </p:nvPicPr>
        <p:blipFill>
          <a:blip r:embed="rId2"/>
          <a:stretch>
            <a:fillRect/>
          </a:stretch>
        </p:blipFill>
        <p:spPr>
          <a:xfrm rot="18900000">
            <a:off x="-1631934" y="850922"/>
            <a:ext cx="1858866" cy="3484086"/>
          </a:xfrm>
          <a:prstGeom prst="rect">
            <a:avLst/>
          </a:prstGeom>
        </p:spPr>
      </p:pic>
      <p:sp>
        <p:nvSpPr>
          <p:cNvPr id="8" name="Rectangle 7"/>
          <p:cNvSpPr/>
          <p:nvPr userDrawn="1"/>
        </p:nvSpPr>
        <p:spPr>
          <a:xfrm rot="18900000">
            <a:off x="-1384886" y="1344396"/>
            <a:ext cx="1420876" cy="253299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p:cNvPicPr>
            <a:picLocks noChangeAspect="1"/>
          </p:cNvPicPr>
          <p:nvPr userDrawn="1"/>
        </p:nvPicPr>
        <p:blipFill>
          <a:blip r:embed="rId2"/>
          <a:stretch>
            <a:fillRect/>
          </a:stretch>
        </p:blipFill>
        <p:spPr>
          <a:xfrm rot="18900000">
            <a:off x="882855" y="3444837"/>
            <a:ext cx="1858866" cy="3484086"/>
          </a:xfrm>
          <a:prstGeom prst="rect">
            <a:avLst/>
          </a:prstGeom>
        </p:spPr>
      </p:pic>
      <p:sp>
        <p:nvSpPr>
          <p:cNvPr id="10" name="Rectangle 9"/>
          <p:cNvSpPr/>
          <p:nvPr userDrawn="1"/>
        </p:nvSpPr>
        <p:spPr>
          <a:xfrm rot="18900000">
            <a:off x="1129903" y="3938311"/>
            <a:ext cx="1420876" cy="253299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p:cNvPicPr>
            <a:picLocks noChangeAspect="1"/>
          </p:cNvPicPr>
          <p:nvPr userDrawn="1"/>
        </p:nvPicPr>
        <p:blipFill>
          <a:blip r:embed="rId2"/>
          <a:stretch>
            <a:fillRect/>
          </a:stretch>
        </p:blipFill>
        <p:spPr>
          <a:xfrm rot="18900000">
            <a:off x="3434069" y="5989192"/>
            <a:ext cx="1858866" cy="3484086"/>
          </a:xfrm>
          <a:prstGeom prst="rect">
            <a:avLst/>
          </a:prstGeom>
        </p:spPr>
      </p:pic>
      <p:sp>
        <p:nvSpPr>
          <p:cNvPr id="12" name="Rectangle 11"/>
          <p:cNvSpPr/>
          <p:nvPr userDrawn="1"/>
        </p:nvSpPr>
        <p:spPr>
          <a:xfrm rot="18900000">
            <a:off x="3681117" y="6482666"/>
            <a:ext cx="1420876" cy="253299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p:cNvPicPr>
            <a:picLocks noChangeAspect="1"/>
          </p:cNvPicPr>
          <p:nvPr userDrawn="1"/>
        </p:nvPicPr>
        <p:blipFill>
          <a:blip r:embed="rId2"/>
          <a:stretch>
            <a:fillRect/>
          </a:stretch>
        </p:blipFill>
        <p:spPr>
          <a:xfrm rot="18900000">
            <a:off x="-1425839" y="-1745943"/>
            <a:ext cx="1858866" cy="3484086"/>
          </a:xfrm>
          <a:prstGeom prst="rect">
            <a:avLst/>
          </a:prstGeom>
        </p:spPr>
      </p:pic>
      <p:sp>
        <p:nvSpPr>
          <p:cNvPr id="14" name="Rectangle 13"/>
          <p:cNvSpPr/>
          <p:nvPr userDrawn="1"/>
        </p:nvSpPr>
        <p:spPr>
          <a:xfrm rot="18900000">
            <a:off x="-1178791" y="-1252469"/>
            <a:ext cx="1420876" cy="253299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Picture 14"/>
          <p:cNvPicPr>
            <a:picLocks noChangeAspect="1"/>
          </p:cNvPicPr>
          <p:nvPr userDrawn="1"/>
        </p:nvPicPr>
        <p:blipFill>
          <a:blip r:embed="rId2"/>
          <a:stretch>
            <a:fillRect/>
          </a:stretch>
        </p:blipFill>
        <p:spPr>
          <a:xfrm rot="18900000">
            <a:off x="1088950" y="847972"/>
            <a:ext cx="1858866" cy="3484086"/>
          </a:xfrm>
          <a:prstGeom prst="rect">
            <a:avLst/>
          </a:prstGeom>
        </p:spPr>
      </p:pic>
      <p:sp>
        <p:nvSpPr>
          <p:cNvPr id="16" name="Rectangle 15"/>
          <p:cNvSpPr/>
          <p:nvPr userDrawn="1"/>
        </p:nvSpPr>
        <p:spPr>
          <a:xfrm rot="18900000">
            <a:off x="1335998" y="1341446"/>
            <a:ext cx="1420876" cy="253299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7" name="Picture 16"/>
          <p:cNvPicPr>
            <a:picLocks noChangeAspect="1"/>
          </p:cNvPicPr>
          <p:nvPr userDrawn="1"/>
        </p:nvPicPr>
        <p:blipFill>
          <a:blip r:embed="rId2"/>
          <a:stretch>
            <a:fillRect/>
          </a:stretch>
        </p:blipFill>
        <p:spPr>
          <a:xfrm rot="18900000">
            <a:off x="3640164" y="3392327"/>
            <a:ext cx="1858866" cy="3484086"/>
          </a:xfrm>
          <a:prstGeom prst="rect">
            <a:avLst/>
          </a:prstGeom>
        </p:spPr>
      </p:pic>
      <p:sp>
        <p:nvSpPr>
          <p:cNvPr id="18" name="Rectangle 17"/>
          <p:cNvSpPr/>
          <p:nvPr userDrawn="1"/>
        </p:nvSpPr>
        <p:spPr>
          <a:xfrm rot="18900000">
            <a:off x="3887212" y="3885801"/>
            <a:ext cx="1420876" cy="253299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9" name="Picture 18"/>
          <p:cNvPicPr>
            <a:picLocks noChangeAspect="1"/>
          </p:cNvPicPr>
          <p:nvPr userDrawn="1"/>
        </p:nvPicPr>
        <p:blipFill>
          <a:blip r:embed="rId2"/>
          <a:stretch>
            <a:fillRect/>
          </a:stretch>
        </p:blipFill>
        <p:spPr>
          <a:xfrm rot="18900000">
            <a:off x="6262461" y="5976492"/>
            <a:ext cx="1858866" cy="3484086"/>
          </a:xfrm>
          <a:prstGeom prst="rect">
            <a:avLst/>
          </a:prstGeom>
        </p:spPr>
      </p:pic>
      <p:sp>
        <p:nvSpPr>
          <p:cNvPr id="20" name="Rectangle 19"/>
          <p:cNvSpPr/>
          <p:nvPr userDrawn="1"/>
        </p:nvSpPr>
        <p:spPr>
          <a:xfrm rot="18900000">
            <a:off x="6509509" y="6469966"/>
            <a:ext cx="1420876" cy="253299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1" name="Picture 20"/>
          <p:cNvPicPr>
            <a:picLocks noChangeAspect="1"/>
          </p:cNvPicPr>
          <p:nvPr userDrawn="1"/>
        </p:nvPicPr>
        <p:blipFill>
          <a:blip r:embed="rId2"/>
          <a:stretch>
            <a:fillRect/>
          </a:stretch>
        </p:blipFill>
        <p:spPr>
          <a:xfrm rot="18900000">
            <a:off x="1607783" y="-1423757"/>
            <a:ext cx="1858866" cy="3484086"/>
          </a:xfrm>
          <a:prstGeom prst="rect">
            <a:avLst/>
          </a:prstGeom>
        </p:spPr>
      </p:pic>
      <p:sp>
        <p:nvSpPr>
          <p:cNvPr id="22" name="Rectangle 21"/>
          <p:cNvSpPr/>
          <p:nvPr userDrawn="1"/>
        </p:nvSpPr>
        <p:spPr>
          <a:xfrm rot="18900000">
            <a:off x="1854831" y="-930283"/>
            <a:ext cx="1420876" cy="253299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3" name="Picture 22"/>
          <p:cNvPicPr>
            <a:picLocks noChangeAspect="1"/>
          </p:cNvPicPr>
          <p:nvPr userDrawn="1"/>
        </p:nvPicPr>
        <p:blipFill>
          <a:blip r:embed="rId2"/>
          <a:stretch>
            <a:fillRect/>
          </a:stretch>
        </p:blipFill>
        <p:spPr>
          <a:xfrm rot="18900000">
            <a:off x="4122572" y="1170158"/>
            <a:ext cx="1858866" cy="3484086"/>
          </a:xfrm>
          <a:prstGeom prst="rect">
            <a:avLst/>
          </a:prstGeom>
        </p:spPr>
      </p:pic>
      <p:sp>
        <p:nvSpPr>
          <p:cNvPr id="24" name="Rectangle 23"/>
          <p:cNvSpPr/>
          <p:nvPr userDrawn="1"/>
        </p:nvSpPr>
        <p:spPr>
          <a:xfrm rot="18900000">
            <a:off x="4369620" y="1663632"/>
            <a:ext cx="1420876" cy="253299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p:cNvPicPr>
            <a:picLocks noChangeAspect="1"/>
          </p:cNvPicPr>
          <p:nvPr userDrawn="1"/>
        </p:nvPicPr>
        <p:blipFill>
          <a:blip r:embed="rId2"/>
          <a:stretch>
            <a:fillRect/>
          </a:stretch>
        </p:blipFill>
        <p:spPr>
          <a:xfrm rot="18900000">
            <a:off x="6673786" y="3714513"/>
            <a:ext cx="1858866" cy="3484086"/>
          </a:xfrm>
          <a:prstGeom prst="rect">
            <a:avLst/>
          </a:prstGeom>
        </p:spPr>
      </p:pic>
      <p:sp>
        <p:nvSpPr>
          <p:cNvPr id="26" name="Rectangle 25"/>
          <p:cNvSpPr/>
          <p:nvPr userDrawn="1"/>
        </p:nvSpPr>
        <p:spPr>
          <a:xfrm rot="18900000">
            <a:off x="6920834" y="4207987"/>
            <a:ext cx="1420876" cy="253299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7" name="Picture 26"/>
          <p:cNvPicPr>
            <a:picLocks noChangeAspect="1"/>
          </p:cNvPicPr>
          <p:nvPr userDrawn="1"/>
        </p:nvPicPr>
        <p:blipFill>
          <a:blip r:embed="rId2"/>
          <a:stretch>
            <a:fillRect/>
          </a:stretch>
        </p:blipFill>
        <p:spPr>
          <a:xfrm rot="18900000">
            <a:off x="9296083" y="6298678"/>
            <a:ext cx="1858866" cy="3484086"/>
          </a:xfrm>
          <a:prstGeom prst="rect">
            <a:avLst/>
          </a:prstGeom>
        </p:spPr>
      </p:pic>
      <p:sp>
        <p:nvSpPr>
          <p:cNvPr id="28" name="Rectangle 27"/>
          <p:cNvSpPr/>
          <p:nvPr userDrawn="1"/>
        </p:nvSpPr>
        <p:spPr>
          <a:xfrm rot="18900000">
            <a:off x="9543131" y="6792152"/>
            <a:ext cx="1420876" cy="253299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9" name="Picture 28"/>
          <p:cNvPicPr>
            <a:picLocks noChangeAspect="1"/>
          </p:cNvPicPr>
          <p:nvPr userDrawn="1"/>
        </p:nvPicPr>
        <p:blipFill>
          <a:blip r:embed="rId2"/>
          <a:stretch>
            <a:fillRect/>
          </a:stretch>
        </p:blipFill>
        <p:spPr>
          <a:xfrm rot="18900000">
            <a:off x="8985478" y="3269203"/>
            <a:ext cx="1858866" cy="3484086"/>
          </a:xfrm>
          <a:prstGeom prst="rect">
            <a:avLst/>
          </a:prstGeom>
        </p:spPr>
      </p:pic>
      <p:sp>
        <p:nvSpPr>
          <p:cNvPr id="30" name="Rectangle 29"/>
          <p:cNvSpPr/>
          <p:nvPr userDrawn="1"/>
        </p:nvSpPr>
        <p:spPr>
          <a:xfrm rot="18900000">
            <a:off x="9232526" y="3762677"/>
            <a:ext cx="1420876" cy="253299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1" name="Picture 30"/>
          <p:cNvPicPr>
            <a:picLocks noChangeAspect="1"/>
          </p:cNvPicPr>
          <p:nvPr userDrawn="1"/>
        </p:nvPicPr>
        <p:blipFill>
          <a:blip r:embed="rId2"/>
          <a:stretch>
            <a:fillRect/>
          </a:stretch>
        </p:blipFill>
        <p:spPr>
          <a:xfrm rot="18900000">
            <a:off x="11607775" y="5853368"/>
            <a:ext cx="1858866" cy="3484086"/>
          </a:xfrm>
          <a:prstGeom prst="rect">
            <a:avLst/>
          </a:prstGeom>
        </p:spPr>
      </p:pic>
      <p:sp>
        <p:nvSpPr>
          <p:cNvPr id="32" name="Rectangle 31"/>
          <p:cNvSpPr/>
          <p:nvPr userDrawn="1"/>
        </p:nvSpPr>
        <p:spPr>
          <a:xfrm rot="18900000">
            <a:off x="11854823" y="6346842"/>
            <a:ext cx="1420876" cy="253299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3" name="Picture 32"/>
          <p:cNvPicPr>
            <a:picLocks noChangeAspect="1"/>
          </p:cNvPicPr>
          <p:nvPr userDrawn="1"/>
        </p:nvPicPr>
        <p:blipFill>
          <a:blip r:embed="rId2"/>
          <a:stretch>
            <a:fillRect/>
          </a:stretch>
        </p:blipFill>
        <p:spPr>
          <a:xfrm rot="18900000">
            <a:off x="11488803" y="3123181"/>
            <a:ext cx="1858866" cy="3484086"/>
          </a:xfrm>
          <a:prstGeom prst="rect">
            <a:avLst/>
          </a:prstGeom>
        </p:spPr>
      </p:pic>
      <p:sp>
        <p:nvSpPr>
          <p:cNvPr id="34" name="Rectangle 33"/>
          <p:cNvSpPr/>
          <p:nvPr userDrawn="1"/>
        </p:nvSpPr>
        <p:spPr>
          <a:xfrm rot="18900000">
            <a:off x="11735851" y="3616655"/>
            <a:ext cx="1420876" cy="253299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Picture Placeholder 1"/>
          <p:cNvSpPr>
            <a:spLocks noGrp="1"/>
          </p:cNvSpPr>
          <p:nvPr>
            <p:ph type="pic" sz="quarter" idx="10"/>
          </p:nvPr>
        </p:nvSpPr>
        <p:spPr>
          <a:xfrm rot="18900000">
            <a:off x="-1390504" y="1341226"/>
            <a:ext cx="1434613" cy="2549237"/>
          </a:xfrm>
          <a:prstGeom prst="rect">
            <a:avLst/>
          </a:prstGeom>
        </p:spPr>
      </p:sp>
      <p:sp>
        <p:nvSpPr>
          <p:cNvPr id="36" name="Picture Placeholder 2"/>
          <p:cNvSpPr>
            <a:spLocks noGrp="1"/>
          </p:cNvSpPr>
          <p:nvPr>
            <p:ph type="pic" sz="quarter" idx="11"/>
          </p:nvPr>
        </p:nvSpPr>
        <p:spPr>
          <a:xfrm rot="18900000">
            <a:off x="-1563273" y="3858755"/>
            <a:ext cx="1417065" cy="2544274"/>
          </a:xfrm>
          <a:prstGeom prst="rect">
            <a:avLst/>
          </a:prstGeom>
        </p:spPr>
      </p:sp>
      <p:sp>
        <p:nvSpPr>
          <p:cNvPr id="37" name="Picture Placeholder 3"/>
          <p:cNvSpPr>
            <a:spLocks noGrp="1"/>
          </p:cNvSpPr>
          <p:nvPr>
            <p:ph type="pic" sz="quarter" idx="12"/>
          </p:nvPr>
        </p:nvSpPr>
        <p:spPr>
          <a:xfrm rot="18900000">
            <a:off x="1326376" y="1332638"/>
            <a:ext cx="1413797" cy="2489860"/>
          </a:xfrm>
          <a:prstGeom prst="rect">
            <a:avLst/>
          </a:prstGeom>
        </p:spPr>
      </p:sp>
      <p:sp>
        <p:nvSpPr>
          <p:cNvPr id="38" name="Picture Placeholder 4"/>
          <p:cNvSpPr>
            <a:spLocks noGrp="1"/>
          </p:cNvSpPr>
          <p:nvPr>
            <p:ph type="pic" sz="quarter" idx="13"/>
          </p:nvPr>
        </p:nvSpPr>
        <p:spPr>
          <a:xfrm rot="18900000">
            <a:off x="4374694" y="1656495"/>
            <a:ext cx="1423746" cy="2551834"/>
          </a:xfrm>
          <a:prstGeom prst="rect">
            <a:avLst/>
          </a:prstGeom>
        </p:spPr>
      </p:sp>
      <p:sp>
        <p:nvSpPr>
          <p:cNvPr id="39" name="Picture Placeholder 5"/>
          <p:cNvSpPr>
            <a:spLocks noGrp="1"/>
          </p:cNvSpPr>
          <p:nvPr>
            <p:ph type="pic" sz="quarter" idx="14"/>
          </p:nvPr>
        </p:nvSpPr>
        <p:spPr>
          <a:xfrm rot="18900000">
            <a:off x="1839761" y="-933256"/>
            <a:ext cx="1445484" cy="2530957"/>
          </a:xfrm>
          <a:prstGeom prst="rect">
            <a:avLst/>
          </a:prstGeom>
        </p:spPr>
      </p:sp>
      <p:sp>
        <p:nvSpPr>
          <p:cNvPr id="40" name="Picture Placeholder 6"/>
          <p:cNvSpPr>
            <a:spLocks noGrp="1"/>
          </p:cNvSpPr>
          <p:nvPr>
            <p:ph type="pic" sz="quarter" idx="15"/>
          </p:nvPr>
        </p:nvSpPr>
        <p:spPr>
          <a:xfrm rot="18900000">
            <a:off x="1140662" y="3932801"/>
            <a:ext cx="1409644" cy="2539575"/>
          </a:xfrm>
          <a:prstGeom prst="rect">
            <a:avLst/>
          </a:prstGeom>
        </p:spPr>
      </p:sp>
      <p:sp>
        <p:nvSpPr>
          <p:cNvPr id="41" name="Picture Placeholder 7"/>
          <p:cNvSpPr>
            <a:spLocks noGrp="1"/>
          </p:cNvSpPr>
          <p:nvPr>
            <p:ph type="pic" sz="quarter" idx="16"/>
          </p:nvPr>
        </p:nvSpPr>
        <p:spPr>
          <a:xfrm rot="18900000">
            <a:off x="3935260" y="3910207"/>
            <a:ext cx="1406806" cy="2498123"/>
          </a:xfrm>
          <a:prstGeom prst="rect">
            <a:avLst/>
          </a:prstGeom>
        </p:spPr>
      </p:sp>
      <p:sp>
        <p:nvSpPr>
          <p:cNvPr id="42" name="Picture Placeholder 8"/>
          <p:cNvSpPr>
            <a:spLocks noGrp="1"/>
          </p:cNvSpPr>
          <p:nvPr>
            <p:ph type="pic" sz="quarter" idx="17"/>
          </p:nvPr>
        </p:nvSpPr>
        <p:spPr>
          <a:xfrm rot="18900000">
            <a:off x="6944994" y="4177071"/>
            <a:ext cx="1406806" cy="2498123"/>
          </a:xfrm>
          <a:prstGeom prst="rect">
            <a:avLst/>
          </a:prstGeom>
        </p:spPr>
      </p:sp>
      <p:sp>
        <p:nvSpPr>
          <p:cNvPr id="43" name="Picture Placeholder 9"/>
          <p:cNvSpPr>
            <a:spLocks noGrp="1"/>
          </p:cNvSpPr>
          <p:nvPr>
            <p:ph type="pic" sz="quarter" idx="18"/>
          </p:nvPr>
        </p:nvSpPr>
        <p:spPr>
          <a:xfrm rot="18900000">
            <a:off x="9226871" y="3761107"/>
            <a:ext cx="1434318" cy="2543508"/>
          </a:xfrm>
          <a:prstGeom prst="rect">
            <a:avLst/>
          </a:prstGeom>
        </p:spPr>
      </p:sp>
      <p:sp>
        <p:nvSpPr>
          <p:cNvPr id="44" name="Picture Placeholder 10"/>
          <p:cNvSpPr>
            <a:spLocks noGrp="1"/>
          </p:cNvSpPr>
          <p:nvPr>
            <p:ph type="pic" sz="quarter" idx="19"/>
          </p:nvPr>
        </p:nvSpPr>
        <p:spPr>
          <a:xfrm rot="18900000">
            <a:off x="11740126" y="3615880"/>
            <a:ext cx="1438696" cy="2545338"/>
          </a:xfrm>
          <a:prstGeom prst="rect">
            <a:avLst/>
          </a:prstGeom>
        </p:spPr>
      </p:sp>
      <p:sp>
        <p:nvSpPr>
          <p:cNvPr id="45" name="Picture Placeholder 11"/>
          <p:cNvSpPr>
            <a:spLocks noGrp="1"/>
          </p:cNvSpPr>
          <p:nvPr>
            <p:ph type="pic" sz="quarter" idx="20"/>
          </p:nvPr>
        </p:nvSpPr>
        <p:spPr>
          <a:xfrm rot="18900000">
            <a:off x="9540446" y="6790104"/>
            <a:ext cx="1419219" cy="2535616"/>
          </a:xfrm>
          <a:prstGeom prst="rect">
            <a:avLst/>
          </a:prstGeom>
        </p:spPr>
      </p:sp>
      <p:sp>
        <p:nvSpPr>
          <p:cNvPr id="46" name="Picture Placeholder 12"/>
          <p:cNvSpPr>
            <a:spLocks noGrp="1"/>
          </p:cNvSpPr>
          <p:nvPr>
            <p:ph type="pic" sz="quarter" idx="21"/>
          </p:nvPr>
        </p:nvSpPr>
        <p:spPr>
          <a:xfrm rot="18900000">
            <a:off x="11856266" y="6339333"/>
            <a:ext cx="1423942" cy="2546550"/>
          </a:xfrm>
          <a:prstGeom prst="rect">
            <a:avLst/>
          </a:prstGeom>
        </p:spPr>
      </p:sp>
      <p:sp>
        <p:nvSpPr>
          <p:cNvPr id="47" name="Picture Placeholder 13"/>
          <p:cNvSpPr>
            <a:spLocks noGrp="1"/>
          </p:cNvSpPr>
          <p:nvPr>
            <p:ph type="pic" sz="quarter" idx="22"/>
          </p:nvPr>
        </p:nvSpPr>
        <p:spPr>
          <a:xfrm rot="18900000">
            <a:off x="6498994" y="6465986"/>
            <a:ext cx="1441481" cy="2545120"/>
          </a:xfrm>
          <a:prstGeom prst="rect">
            <a:avLst/>
          </a:prstGeom>
        </p:spPr>
      </p:sp>
      <p:sp>
        <p:nvSpPr>
          <p:cNvPr id="48" name="Picture Placeholder 14"/>
          <p:cNvSpPr>
            <a:spLocks noGrp="1"/>
          </p:cNvSpPr>
          <p:nvPr>
            <p:ph type="pic" sz="quarter" idx="23"/>
          </p:nvPr>
        </p:nvSpPr>
        <p:spPr>
          <a:xfrm rot="18900000">
            <a:off x="3679761" y="6474858"/>
            <a:ext cx="1429526" cy="2545293"/>
          </a:xfrm>
          <a:prstGeom prst="rect">
            <a:avLst/>
          </a:prstGeom>
        </p:spPr>
      </p:sp>
      <p:sp>
        <p:nvSpPr>
          <p:cNvPr id="49" name="Picture Placeholder 15"/>
          <p:cNvSpPr>
            <a:spLocks noGrp="1"/>
          </p:cNvSpPr>
          <p:nvPr>
            <p:ph type="pic" sz="quarter" idx="24"/>
          </p:nvPr>
        </p:nvSpPr>
        <p:spPr>
          <a:xfrm rot="18900000">
            <a:off x="953834" y="6456319"/>
            <a:ext cx="1406806" cy="2530321"/>
          </a:xfrm>
          <a:prstGeom prst="rect">
            <a:avLst/>
          </a:prstGeom>
        </p:spPr>
      </p:sp>
      <p:sp>
        <p:nvSpPr>
          <p:cNvPr id="50" name="Picture Placeholder 16"/>
          <p:cNvSpPr>
            <a:spLocks noGrp="1"/>
          </p:cNvSpPr>
          <p:nvPr>
            <p:ph type="pic" sz="quarter" idx="25"/>
          </p:nvPr>
        </p:nvSpPr>
        <p:spPr>
          <a:xfrm rot="18900000">
            <a:off x="-1172624" y="-1261039"/>
            <a:ext cx="1406806" cy="2553709"/>
          </a:xfrm>
          <a:prstGeom prst="rect">
            <a:avLst/>
          </a:prstGeom>
        </p:spPr>
      </p:sp>
      <p:sp>
        <p:nvSpPr>
          <p:cNvPr id="53" name="Rectangle 52"/>
          <p:cNvSpPr/>
          <p:nvPr userDrawn="1"/>
        </p:nvSpPr>
        <p:spPr>
          <a:xfrm rot="18900000">
            <a:off x="4366581" y="-1168992"/>
            <a:ext cx="1420876" cy="253299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Picture Placeholder 17"/>
          <p:cNvSpPr>
            <a:spLocks noGrp="1"/>
          </p:cNvSpPr>
          <p:nvPr>
            <p:ph type="pic" sz="quarter" idx="26"/>
          </p:nvPr>
        </p:nvSpPr>
        <p:spPr>
          <a:xfrm rot="18900000">
            <a:off x="4364493" y="-1177514"/>
            <a:ext cx="1425052" cy="2543186"/>
          </a:xfrm>
          <a:prstGeom prst="rect">
            <a:avLst/>
          </a:prstGeom>
        </p:spPr>
      </p:sp>
      <p:sp>
        <p:nvSpPr>
          <p:cNvPr id="54" name="Title 1"/>
          <p:cNvSpPr>
            <a:spLocks noGrp="1"/>
          </p:cNvSpPr>
          <p:nvPr>
            <p:ph type="title" hasCustomPrompt="1"/>
          </p:nvPr>
        </p:nvSpPr>
        <p:spPr>
          <a:xfrm>
            <a:off x="6750504" y="1312174"/>
            <a:ext cx="3908251" cy="1267440"/>
          </a:xfrm>
          <a:prstGeom prst="rect">
            <a:avLst/>
          </a:prstGeom>
        </p:spPr>
        <p:txBody>
          <a:bodyPr/>
          <a:lstStyle>
            <a:lvl1pPr algn="l">
              <a:defRPr lang="en-US" sz="4000" dirty="0">
                <a:solidFill>
                  <a:srgbClr val="000000"/>
                </a:solidFill>
                <a:latin typeface="Lato Black" panose="020F0A02020204030203" pitchFamily="34" charset="0"/>
              </a:defRPr>
            </a:lvl1pPr>
          </a:lstStyle>
          <a:p>
            <a:pPr lvl="0" defTabSz="457200">
              <a:spcBef>
                <a:spcPts val="0"/>
              </a:spcBef>
            </a:pPr>
            <a:r>
              <a:rPr lang="en-US" sz="3600" dirty="0">
                <a:solidFill>
                  <a:srgbClr val="000000"/>
                </a:solidFill>
                <a:latin typeface="Lato Black" panose="020F0A02020204030203" pitchFamily="34" charset="0"/>
                <a:ea typeface="+mn-ea"/>
                <a:cs typeface="+mn-cs"/>
              </a:rPr>
              <a:t>LANDSCAPE APP SCREEN</a:t>
            </a:r>
          </a:p>
        </p:txBody>
      </p:sp>
      <p:sp>
        <p:nvSpPr>
          <p:cNvPr id="55" name="Text Placeholder 9"/>
          <p:cNvSpPr>
            <a:spLocks noGrp="1"/>
          </p:cNvSpPr>
          <p:nvPr>
            <p:ph type="body" sz="quarter" idx="27" hasCustomPrompt="1"/>
          </p:nvPr>
        </p:nvSpPr>
        <p:spPr>
          <a:xfrm>
            <a:off x="6750504" y="2354383"/>
            <a:ext cx="3908251" cy="1116502"/>
          </a:xfrm>
          <a:prstGeom prst="rect">
            <a:avLst/>
          </a:prstGeom>
        </p:spPr>
        <p:txBody>
          <a:bodyPr/>
          <a:lstStyle>
            <a:lvl1pPr marL="0" indent="0" algn="l">
              <a:buNone/>
              <a:defRPr sz="1400" b="0" i="0">
                <a:solidFill>
                  <a:schemeClr val="tx1">
                    <a:lumMod val="60000"/>
                    <a:lumOff val="40000"/>
                  </a:schemeClr>
                </a:solidFill>
                <a:latin typeface="Lato" panose="020F0502020204030203" pitchFamily="34" charset="0"/>
                <a:ea typeface="Lato" panose="020F0502020204030203" pitchFamily="34" charset="0"/>
                <a:cs typeface="Lato" panose="020F0502020204030203" pitchFamily="34" charset="0"/>
              </a:defRPr>
            </a:lvl1pPr>
          </a:lstStyle>
          <a:p>
            <a:pPr>
              <a:lnSpc>
                <a:spcPct val="130000"/>
              </a:lnSpc>
            </a:pPr>
            <a:r>
              <a:rPr lang="en-US" sz="1400" dirty="0">
                <a:solidFill>
                  <a:schemeClr val="tx1">
                    <a:lumMod val="60000"/>
                    <a:lumOff val="40000"/>
                  </a:schemeClr>
                </a:solidFill>
                <a:latin typeface="Lato" panose="020F0502020204030203" pitchFamily="34" charset="0"/>
              </a:rPr>
              <a:t>Suitable for all categories business and personal presentation, </a:t>
            </a:r>
            <a:r>
              <a:rPr lang="en-US" sz="1400" dirty="0" err="1">
                <a:solidFill>
                  <a:schemeClr val="tx1">
                    <a:lumMod val="60000"/>
                    <a:lumOff val="40000"/>
                  </a:schemeClr>
                </a:solidFill>
                <a:latin typeface="Lato" panose="020F0502020204030203" pitchFamily="34" charset="0"/>
              </a:rPr>
              <a:t>eaque</a:t>
            </a:r>
            <a:r>
              <a:rPr lang="en-US" sz="1400" dirty="0">
                <a:solidFill>
                  <a:schemeClr val="tx1">
                    <a:lumMod val="60000"/>
                    <a:lumOff val="40000"/>
                  </a:schemeClr>
                </a:solidFill>
                <a:latin typeface="Lato" panose="020F0502020204030203" pitchFamily="34" charset="0"/>
              </a:rPr>
              <a:t> </a:t>
            </a:r>
            <a:r>
              <a:rPr lang="en-US" sz="1400" dirty="0" err="1">
                <a:solidFill>
                  <a:schemeClr val="tx1">
                    <a:lumMod val="60000"/>
                    <a:lumOff val="40000"/>
                  </a:schemeClr>
                </a:solidFill>
                <a:latin typeface="Lato" panose="020F0502020204030203" pitchFamily="34" charset="0"/>
              </a:rPr>
              <a:t>ipsa</a:t>
            </a:r>
            <a:r>
              <a:rPr lang="en-US" sz="1400" dirty="0">
                <a:solidFill>
                  <a:schemeClr val="tx1">
                    <a:lumMod val="60000"/>
                    <a:lumOff val="40000"/>
                  </a:schemeClr>
                </a:solidFill>
                <a:latin typeface="Lato" panose="020F0502020204030203" pitchFamily="34" charset="0"/>
              </a:rPr>
              <a:t> quae ab </a:t>
            </a:r>
            <a:r>
              <a:rPr lang="en-US" sz="1400" dirty="0" err="1">
                <a:solidFill>
                  <a:schemeClr val="tx1">
                    <a:lumMod val="60000"/>
                    <a:lumOff val="40000"/>
                  </a:schemeClr>
                </a:solidFill>
                <a:latin typeface="Lato" panose="020F0502020204030203" pitchFamily="34" charset="0"/>
              </a:rPr>
              <a:t>illo</a:t>
            </a:r>
            <a:r>
              <a:rPr lang="en-US" sz="1400" dirty="0">
                <a:solidFill>
                  <a:schemeClr val="tx1">
                    <a:lumMod val="60000"/>
                    <a:lumOff val="40000"/>
                  </a:schemeClr>
                </a:solidFill>
                <a:latin typeface="Lato" panose="020F0502020204030203" pitchFamily="34" charset="0"/>
              </a:rPr>
              <a:t> </a:t>
            </a:r>
            <a:r>
              <a:rPr lang="en-US" sz="1400" dirty="0" err="1">
                <a:solidFill>
                  <a:schemeClr val="tx1">
                    <a:lumMod val="60000"/>
                    <a:lumOff val="40000"/>
                  </a:schemeClr>
                </a:solidFill>
                <a:latin typeface="Lato" panose="020F0502020204030203" pitchFamily="34" charset="0"/>
              </a:rPr>
              <a:t>inventore</a:t>
            </a:r>
            <a:r>
              <a:rPr lang="en-US" sz="1400" dirty="0">
                <a:solidFill>
                  <a:schemeClr val="tx1">
                    <a:lumMod val="60000"/>
                    <a:lumOff val="40000"/>
                  </a:schemeClr>
                </a:solidFill>
                <a:latin typeface="Lato" panose="020F0502020204030203" pitchFamily="34" charset="0"/>
              </a:rPr>
              <a:t> </a:t>
            </a:r>
            <a:r>
              <a:rPr lang="en-US" sz="1400" dirty="0" err="1">
                <a:solidFill>
                  <a:schemeClr val="tx1">
                    <a:lumMod val="60000"/>
                    <a:lumOff val="40000"/>
                  </a:schemeClr>
                </a:solidFill>
                <a:latin typeface="Lato" panose="020F0502020204030203" pitchFamily="34" charset="0"/>
              </a:rPr>
              <a:t>architecto</a:t>
            </a:r>
            <a:r>
              <a:rPr lang="en-US" sz="1400" dirty="0">
                <a:solidFill>
                  <a:schemeClr val="tx1">
                    <a:lumMod val="60000"/>
                    <a:lumOff val="40000"/>
                  </a:schemeClr>
                </a:solidFill>
                <a:latin typeface="Lato" panose="020F0502020204030203" pitchFamily="34" charset="0"/>
              </a:rPr>
              <a:t> </a:t>
            </a:r>
            <a:r>
              <a:rPr lang="en-US" sz="1400" dirty="0" err="1">
                <a:solidFill>
                  <a:schemeClr val="tx1">
                    <a:lumMod val="60000"/>
                    <a:lumOff val="40000"/>
                  </a:schemeClr>
                </a:solidFill>
                <a:latin typeface="Lato" panose="020F0502020204030203" pitchFamily="34" charset="0"/>
              </a:rPr>
              <a:t>beatae</a:t>
            </a:r>
            <a:r>
              <a:rPr lang="en-US" sz="1400" dirty="0">
                <a:solidFill>
                  <a:schemeClr val="tx1">
                    <a:lumMod val="60000"/>
                    <a:lumOff val="40000"/>
                  </a:schemeClr>
                </a:solidFill>
                <a:latin typeface="Lato" panose="020F0502020204030203" pitchFamily="34" charset="0"/>
              </a:rPr>
              <a:t> </a:t>
            </a:r>
            <a:r>
              <a:rPr lang="en-US" sz="1400" dirty="0" err="1">
                <a:solidFill>
                  <a:schemeClr val="tx1">
                    <a:lumMod val="60000"/>
                    <a:lumOff val="40000"/>
                  </a:schemeClr>
                </a:solidFill>
                <a:latin typeface="Lato" panose="020F0502020204030203" pitchFamily="34" charset="0"/>
              </a:rPr>
              <a:t>inventore</a:t>
            </a:r>
            <a:r>
              <a:rPr lang="en-US" sz="1400" dirty="0">
                <a:solidFill>
                  <a:schemeClr val="tx1">
                    <a:lumMod val="60000"/>
                    <a:lumOff val="40000"/>
                  </a:schemeClr>
                </a:solidFill>
                <a:latin typeface="Lato" panose="020F0502020204030203" pitchFamily="34" charset="0"/>
              </a:rPr>
              <a:t>.</a:t>
            </a:r>
          </a:p>
        </p:txBody>
      </p:sp>
    </p:spTree>
    <p:extLst>
      <p:ext uri="{BB962C8B-B14F-4D97-AF65-F5344CB8AC3E}">
        <p14:creationId xmlns:p14="http://schemas.microsoft.com/office/powerpoint/2010/main" val="127270696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53_Custom Layou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rot="5400000">
            <a:off x="6006425" y="693962"/>
            <a:ext cx="4432200" cy="6073756"/>
          </a:xfrm>
          <a:prstGeom prst="rect">
            <a:avLst/>
          </a:prstGeom>
        </p:spPr>
      </p:pic>
      <p:sp>
        <p:nvSpPr>
          <p:cNvPr id="4" name="Rectangle 3"/>
          <p:cNvSpPr/>
          <p:nvPr userDrawn="1"/>
        </p:nvSpPr>
        <p:spPr>
          <a:xfrm rot="5400000">
            <a:off x="6739036" y="1579013"/>
            <a:ext cx="3339739" cy="4431015"/>
          </a:xfrm>
          <a:prstGeom prst="rect">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Picture Placeholder 6"/>
          <p:cNvSpPr>
            <a:spLocks noGrp="1"/>
          </p:cNvSpPr>
          <p:nvPr>
            <p:ph type="pic" sz="quarter" idx="10"/>
          </p:nvPr>
        </p:nvSpPr>
        <p:spPr>
          <a:xfrm>
            <a:off x="6193398" y="2124652"/>
            <a:ext cx="4431015" cy="3339738"/>
          </a:xfrm>
          <a:prstGeom prst="rect">
            <a:avLst/>
          </a:prstGeom>
        </p:spPr>
        <p:txBody>
          <a:bodyPr/>
          <a:lstStyle/>
          <a:p>
            <a:endParaRPr lang="en-US" dirty="0"/>
          </a:p>
        </p:txBody>
      </p:sp>
    </p:spTree>
    <p:extLst>
      <p:ext uri="{BB962C8B-B14F-4D97-AF65-F5344CB8AC3E}">
        <p14:creationId xmlns:p14="http://schemas.microsoft.com/office/powerpoint/2010/main" val="163177590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54_Custom Layout">
    <p:spTree>
      <p:nvGrpSpPr>
        <p:cNvPr id="1" name=""/>
        <p:cNvGrpSpPr/>
        <p:nvPr/>
      </p:nvGrpSpPr>
      <p:grpSpPr>
        <a:xfrm>
          <a:off x="0" y="0"/>
          <a:ext cx="0" cy="0"/>
          <a:chOff x="0" y="0"/>
          <a:chExt cx="0" cy="0"/>
        </a:xfrm>
      </p:grpSpPr>
      <p:pic>
        <p:nvPicPr>
          <p:cNvPr id="3" name="Picture 2" descr="Transparent tablet PNG image"/>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28700" y="1564789"/>
            <a:ext cx="3303198" cy="4872382"/>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userDrawn="1"/>
        </p:nvSpPr>
        <p:spPr>
          <a:xfrm>
            <a:off x="1214343" y="2049554"/>
            <a:ext cx="2894158" cy="3914996"/>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Picture Placeholder 5"/>
          <p:cNvSpPr>
            <a:spLocks noGrp="1"/>
          </p:cNvSpPr>
          <p:nvPr>
            <p:ph type="pic" sz="quarter" idx="10"/>
          </p:nvPr>
        </p:nvSpPr>
        <p:spPr>
          <a:xfrm>
            <a:off x="1214343" y="2049554"/>
            <a:ext cx="2894157" cy="3914996"/>
          </a:xfrm>
          <a:prstGeom prst="rect">
            <a:avLst/>
          </a:prstGeom>
        </p:spPr>
        <p:txBody>
          <a:bodyPr/>
          <a:lstStyle/>
          <a:p>
            <a:endParaRPr lang="en-US" dirty="0"/>
          </a:p>
        </p:txBody>
      </p:sp>
    </p:spTree>
    <p:extLst>
      <p:ext uri="{BB962C8B-B14F-4D97-AF65-F5344CB8AC3E}">
        <p14:creationId xmlns:p14="http://schemas.microsoft.com/office/powerpoint/2010/main" val="31831868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55_Custom Layou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7241221" y="1081278"/>
            <a:ext cx="3922079" cy="5374701"/>
          </a:xfrm>
          <a:prstGeom prst="rect">
            <a:avLst/>
          </a:prstGeom>
        </p:spPr>
      </p:pic>
      <p:sp>
        <p:nvSpPr>
          <p:cNvPr id="4" name="Rectangle 3"/>
          <p:cNvSpPr/>
          <p:nvPr userDrawn="1"/>
        </p:nvSpPr>
        <p:spPr>
          <a:xfrm>
            <a:off x="7780935" y="1643184"/>
            <a:ext cx="2955354" cy="3921030"/>
          </a:xfrm>
          <a:prstGeom prst="rect">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Picture Placeholder 5"/>
          <p:cNvSpPr>
            <a:spLocks noGrp="1"/>
          </p:cNvSpPr>
          <p:nvPr>
            <p:ph type="pic" sz="quarter" idx="10"/>
          </p:nvPr>
        </p:nvSpPr>
        <p:spPr>
          <a:xfrm>
            <a:off x="7780935" y="1643184"/>
            <a:ext cx="2955354" cy="3921029"/>
          </a:xfrm>
          <a:prstGeom prst="rect">
            <a:avLst/>
          </a:prstGeom>
        </p:spPr>
        <p:txBody>
          <a:bodyPr/>
          <a:lstStyle/>
          <a:p>
            <a:endParaRPr lang="en-US" dirty="0"/>
          </a:p>
        </p:txBody>
      </p:sp>
    </p:spTree>
    <p:extLst>
      <p:ext uri="{BB962C8B-B14F-4D97-AF65-F5344CB8AC3E}">
        <p14:creationId xmlns:p14="http://schemas.microsoft.com/office/powerpoint/2010/main" val="112233355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56_Custom Layout">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4025137" y="2499555"/>
            <a:ext cx="1802510" cy="3213340"/>
          </a:xfrm>
          <a:prstGeom prst="rect">
            <a:avLst/>
          </a:prstGeom>
        </p:spPr>
        <p:txBody>
          <a:bodyPr/>
          <a:lstStyle/>
          <a:p>
            <a:endParaRPr lang="en-US"/>
          </a:p>
        </p:txBody>
      </p:sp>
      <p:sp>
        <p:nvSpPr>
          <p:cNvPr id="8" name="Picture Placeholder 6"/>
          <p:cNvSpPr>
            <a:spLocks noGrp="1"/>
          </p:cNvSpPr>
          <p:nvPr>
            <p:ph type="pic" sz="quarter" idx="11"/>
          </p:nvPr>
        </p:nvSpPr>
        <p:spPr>
          <a:xfrm>
            <a:off x="6359678" y="2499555"/>
            <a:ext cx="1802510" cy="3213340"/>
          </a:xfrm>
          <a:prstGeom prst="rect">
            <a:avLst/>
          </a:prstGeom>
        </p:spPr>
        <p:txBody>
          <a:bodyPr/>
          <a:lstStyle/>
          <a:p>
            <a:endParaRPr lang="en-US"/>
          </a:p>
        </p:txBody>
      </p:sp>
      <p:sp>
        <p:nvSpPr>
          <p:cNvPr id="9" name="Picture Placeholder 6"/>
          <p:cNvSpPr>
            <a:spLocks noGrp="1"/>
          </p:cNvSpPr>
          <p:nvPr>
            <p:ph type="pic" sz="quarter" idx="12"/>
          </p:nvPr>
        </p:nvSpPr>
        <p:spPr>
          <a:xfrm>
            <a:off x="5104876" y="2265251"/>
            <a:ext cx="2021237" cy="3576644"/>
          </a:xfrm>
          <a:prstGeom prst="rect">
            <a:avLst/>
          </a:prstGeom>
        </p:spPr>
        <p:txBody>
          <a:bodyPr/>
          <a:lstStyle/>
          <a:p>
            <a:endParaRPr lang="en-US"/>
          </a:p>
        </p:txBody>
      </p:sp>
      <p:sp>
        <p:nvSpPr>
          <p:cNvPr id="10" name="Title 1"/>
          <p:cNvSpPr>
            <a:spLocks noGrp="1"/>
          </p:cNvSpPr>
          <p:nvPr>
            <p:ph type="title" hasCustomPrompt="1"/>
          </p:nvPr>
        </p:nvSpPr>
        <p:spPr>
          <a:xfrm>
            <a:off x="1197070" y="653014"/>
            <a:ext cx="9797859" cy="431020"/>
          </a:xfrm>
          <a:prstGeom prst="rect">
            <a:avLst/>
          </a:prstGeom>
        </p:spPr>
        <p:txBody>
          <a:bodyPr/>
          <a:lstStyle>
            <a:lvl1pPr algn="ctr">
              <a:defRPr sz="3800" b="0" i="0" kern="0" spc="-50" baseline="0">
                <a:solidFill>
                  <a:schemeClr val="tx1"/>
                </a:solidFill>
                <a:latin typeface="Lato Black" panose="020F0A02020204030203" pitchFamily="34" charset="0"/>
                <a:ea typeface="Lato Black" panose="020F0A02020204030203" pitchFamily="34" charset="0"/>
                <a:cs typeface="Lato Black" panose="020F0A02020204030203" pitchFamily="34" charset="0"/>
              </a:defRPr>
            </a:lvl1pPr>
          </a:lstStyle>
          <a:p>
            <a:r>
              <a:rPr lang="en-US" dirty="0"/>
              <a:t>MAIN TITLE GOES HERE</a:t>
            </a:r>
          </a:p>
        </p:txBody>
      </p:sp>
      <p:sp>
        <p:nvSpPr>
          <p:cNvPr id="11" name="Text Placeholder 9"/>
          <p:cNvSpPr>
            <a:spLocks noGrp="1"/>
          </p:cNvSpPr>
          <p:nvPr>
            <p:ph type="body" sz="quarter" idx="17" hasCustomPrompt="1"/>
          </p:nvPr>
        </p:nvSpPr>
        <p:spPr>
          <a:xfrm>
            <a:off x="1197071" y="1185635"/>
            <a:ext cx="9797858" cy="338138"/>
          </a:xfrm>
          <a:prstGeom prst="rect">
            <a:avLst/>
          </a:prstGeom>
        </p:spPr>
        <p:txBody>
          <a:bodyPr/>
          <a:lstStyle>
            <a:lvl1pPr marL="0" indent="0" algn="ctr">
              <a:buNone/>
              <a:defRPr sz="1400" b="0" i="0">
                <a:solidFill>
                  <a:schemeClr val="tx1">
                    <a:lumMod val="60000"/>
                    <a:lumOff val="40000"/>
                  </a:schemeClr>
                </a:solidFill>
                <a:latin typeface="Lato" panose="020F0502020204030203" pitchFamily="34" charset="0"/>
                <a:ea typeface="Lato" panose="020F0502020204030203" pitchFamily="34" charset="0"/>
                <a:cs typeface="Lato" panose="020F0502020204030203" pitchFamily="34" charset="0"/>
              </a:defRPr>
            </a:lvl1pPr>
          </a:lstStyle>
          <a:p>
            <a:pPr lvl="0"/>
            <a:r>
              <a:rPr lang="de-DE" dirty="0"/>
              <a:t>Subtitle Goes Here. Lorem Ipsum Dolor Sit Amet, A Gravida Quis Wisi Elit Diam Sit Donec Libero.</a:t>
            </a:r>
            <a:endParaRPr lang="en-US" dirty="0"/>
          </a:p>
        </p:txBody>
      </p:sp>
    </p:spTree>
    <p:extLst>
      <p:ext uri="{BB962C8B-B14F-4D97-AF65-F5344CB8AC3E}">
        <p14:creationId xmlns:p14="http://schemas.microsoft.com/office/powerpoint/2010/main" val="212806668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57_Custom Layou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5126279" y="2369136"/>
            <a:ext cx="1999827" cy="3565096"/>
          </a:xfrm>
          <a:prstGeom prst="rect">
            <a:avLst/>
          </a:prstGeom>
        </p:spPr>
        <p:txBody>
          <a:bodyPr/>
          <a:lstStyle/>
          <a:p>
            <a:endParaRPr lang="en-US"/>
          </a:p>
        </p:txBody>
      </p:sp>
      <p:sp>
        <p:nvSpPr>
          <p:cNvPr id="6" name="Title 1"/>
          <p:cNvSpPr>
            <a:spLocks noGrp="1"/>
          </p:cNvSpPr>
          <p:nvPr>
            <p:ph type="title" hasCustomPrompt="1"/>
          </p:nvPr>
        </p:nvSpPr>
        <p:spPr>
          <a:xfrm>
            <a:off x="1197070" y="653014"/>
            <a:ext cx="9797859" cy="431020"/>
          </a:xfrm>
          <a:prstGeom prst="rect">
            <a:avLst/>
          </a:prstGeom>
        </p:spPr>
        <p:txBody>
          <a:bodyPr/>
          <a:lstStyle>
            <a:lvl1pPr algn="ctr">
              <a:defRPr sz="3800" b="0" i="0" kern="0" spc="-50" baseline="0">
                <a:solidFill>
                  <a:schemeClr val="tx1"/>
                </a:solidFill>
                <a:latin typeface="Lato Black" panose="020F0A02020204030203" pitchFamily="34" charset="0"/>
                <a:ea typeface="Lato Black" panose="020F0A02020204030203" pitchFamily="34" charset="0"/>
                <a:cs typeface="Lato Black" panose="020F0A02020204030203" pitchFamily="34" charset="0"/>
              </a:defRPr>
            </a:lvl1pPr>
          </a:lstStyle>
          <a:p>
            <a:r>
              <a:rPr lang="en-US" dirty="0"/>
              <a:t>MAIN TITLE GOES HERE</a:t>
            </a:r>
          </a:p>
        </p:txBody>
      </p:sp>
      <p:sp>
        <p:nvSpPr>
          <p:cNvPr id="7" name="Text Placeholder 9"/>
          <p:cNvSpPr>
            <a:spLocks noGrp="1"/>
          </p:cNvSpPr>
          <p:nvPr>
            <p:ph type="body" sz="quarter" idx="17" hasCustomPrompt="1"/>
          </p:nvPr>
        </p:nvSpPr>
        <p:spPr>
          <a:xfrm>
            <a:off x="1197071" y="1185635"/>
            <a:ext cx="9797858" cy="338138"/>
          </a:xfrm>
          <a:prstGeom prst="rect">
            <a:avLst/>
          </a:prstGeom>
        </p:spPr>
        <p:txBody>
          <a:bodyPr/>
          <a:lstStyle>
            <a:lvl1pPr marL="0" indent="0" algn="ctr">
              <a:buNone/>
              <a:defRPr sz="1400" b="0" i="0">
                <a:solidFill>
                  <a:schemeClr val="tx1">
                    <a:lumMod val="60000"/>
                    <a:lumOff val="40000"/>
                  </a:schemeClr>
                </a:solidFill>
                <a:latin typeface="Lato" panose="020F0502020204030203" pitchFamily="34" charset="0"/>
                <a:ea typeface="Lato" panose="020F0502020204030203" pitchFamily="34" charset="0"/>
                <a:cs typeface="Lato" panose="020F0502020204030203" pitchFamily="34" charset="0"/>
              </a:defRPr>
            </a:lvl1pPr>
          </a:lstStyle>
          <a:p>
            <a:pPr lvl="0"/>
            <a:r>
              <a:rPr lang="de-DE" dirty="0"/>
              <a:t>Subtitle Goes Here. Lorem Ipsum Dolor Sit Amet, A Gravida Quis Wisi Elit Diam Sit Donec Libero.</a:t>
            </a:r>
            <a:endParaRPr lang="en-US" dirty="0"/>
          </a:p>
        </p:txBody>
      </p:sp>
    </p:spTree>
    <p:extLst>
      <p:ext uri="{BB962C8B-B14F-4D97-AF65-F5344CB8AC3E}">
        <p14:creationId xmlns:p14="http://schemas.microsoft.com/office/powerpoint/2010/main" val="307048696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58_Custom Layout">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t="5714" b="2761"/>
          <a:stretch/>
        </p:blipFill>
        <p:spPr>
          <a:xfrm>
            <a:off x="4121736" y="1564817"/>
            <a:ext cx="3863178" cy="4719546"/>
          </a:xfrm>
          <a:prstGeom prst="rect">
            <a:avLst/>
          </a:prstGeom>
        </p:spPr>
      </p:pic>
      <p:sp>
        <p:nvSpPr>
          <p:cNvPr id="5" name="Picture Placeholder 4"/>
          <p:cNvSpPr>
            <a:spLocks noGrp="1"/>
          </p:cNvSpPr>
          <p:nvPr>
            <p:ph type="pic" sz="quarter" idx="10" hasCustomPrompt="1"/>
          </p:nvPr>
        </p:nvSpPr>
        <p:spPr>
          <a:xfrm>
            <a:off x="5134786" y="2820362"/>
            <a:ext cx="1837079" cy="2170356"/>
          </a:xfrm>
          <a:prstGeom prst="roundRect">
            <a:avLst>
              <a:gd name="adj" fmla="val 3186"/>
            </a:avLst>
          </a:prstGeom>
          <a:ln>
            <a:noFill/>
          </a:ln>
        </p:spPr>
        <p:txBody>
          <a:bodyPr/>
          <a:lstStyle>
            <a:lvl1pPr marL="0" indent="0">
              <a:buNone/>
              <a:defRPr/>
            </a:lvl1pPr>
          </a:lstStyle>
          <a:p>
            <a:r>
              <a:rPr lang="en-US" dirty="0"/>
              <a:t> </a:t>
            </a:r>
          </a:p>
        </p:txBody>
      </p:sp>
      <p:sp>
        <p:nvSpPr>
          <p:cNvPr id="6" name="Title 1"/>
          <p:cNvSpPr>
            <a:spLocks noGrp="1"/>
          </p:cNvSpPr>
          <p:nvPr>
            <p:ph type="title" hasCustomPrompt="1"/>
          </p:nvPr>
        </p:nvSpPr>
        <p:spPr>
          <a:xfrm>
            <a:off x="1197070" y="653014"/>
            <a:ext cx="9797859" cy="431020"/>
          </a:xfrm>
          <a:prstGeom prst="rect">
            <a:avLst/>
          </a:prstGeom>
        </p:spPr>
        <p:txBody>
          <a:bodyPr/>
          <a:lstStyle>
            <a:lvl1pPr algn="ctr">
              <a:defRPr sz="3800" b="0" i="0" kern="0" spc="-50" baseline="0">
                <a:solidFill>
                  <a:schemeClr val="tx1"/>
                </a:solidFill>
                <a:latin typeface="Lato Black" panose="020F0A02020204030203" pitchFamily="34" charset="0"/>
                <a:ea typeface="Lato Black" panose="020F0A02020204030203" pitchFamily="34" charset="0"/>
                <a:cs typeface="Lato Black" panose="020F0A02020204030203" pitchFamily="34" charset="0"/>
              </a:defRPr>
            </a:lvl1pPr>
          </a:lstStyle>
          <a:p>
            <a:r>
              <a:rPr lang="en-US" dirty="0"/>
              <a:t>MAIN TITLE GOES HERE</a:t>
            </a:r>
          </a:p>
        </p:txBody>
      </p:sp>
      <p:sp>
        <p:nvSpPr>
          <p:cNvPr id="7" name="Text Placeholder 9"/>
          <p:cNvSpPr>
            <a:spLocks noGrp="1"/>
          </p:cNvSpPr>
          <p:nvPr>
            <p:ph type="body" sz="quarter" idx="17" hasCustomPrompt="1"/>
          </p:nvPr>
        </p:nvSpPr>
        <p:spPr>
          <a:xfrm>
            <a:off x="1197071" y="1185635"/>
            <a:ext cx="9797858" cy="338138"/>
          </a:xfrm>
          <a:prstGeom prst="rect">
            <a:avLst/>
          </a:prstGeom>
        </p:spPr>
        <p:txBody>
          <a:bodyPr/>
          <a:lstStyle>
            <a:lvl1pPr marL="0" indent="0" algn="ctr">
              <a:buNone/>
              <a:defRPr sz="1400" b="0" i="0">
                <a:solidFill>
                  <a:schemeClr val="tx1">
                    <a:lumMod val="60000"/>
                    <a:lumOff val="40000"/>
                  </a:schemeClr>
                </a:solidFill>
                <a:latin typeface="Lato" panose="020F0502020204030203" pitchFamily="34" charset="0"/>
                <a:ea typeface="Lato" panose="020F0502020204030203" pitchFamily="34" charset="0"/>
                <a:cs typeface="Lato" panose="020F0502020204030203" pitchFamily="34" charset="0"/>
              </a:defRPr>
            </a:lvl1pPr>
          </a:lstStyle>
          <a:p>
            <a:pPr lvl="0"/>
            <a:r>
              <a:rPr lang="de-DE" dirty="0"/>
              <a:t>Subtitle Goes Here. Lorem Ipsum Dolor Sit Amet, A Gravida Quis Wisi Elit Diam Sit Donec Libero.</a:t>
            </a:r>
            <a:endParaRPr lang="en-US" dirty="0"/>
          </a:p>
        </p:txBody>
      </p:sp>
    </p:spTree>
    <p:extLst>
      <p:ext uri="{BB962C8B-B14F-4D97-AF65-F5344CB8AC3E}">
        <p14:creationId xmlns:p14="http://schemas.microsoft.com/office/powerpoint/2010/main" val="202898032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59_Custom Layout">
    <p:spTree>
      <p:nvGrpSpPr>
        <p:cNvPr id="1" name=""/>
        <p:cNvGrpSpPr/>
        <p:nvPr/>
      </p:nvGrpSpPr>
      <p:grpSpPr>
        <a:xfrm>
          <a:off x="0" y="0"/>
          <a:ext cx="0" cy="0"/>
          <a:chOff x="0" y="0"/>
          <a:chExt cx="0" cy="0"/>
        </a:xfrm>
      </p:grpSpPr>
      <p:sp>
        <p:nvSpPr>
          <p:cNvPr id="6" name="Picture Placeholder 4"/>
          <p:cNvSpPr>
            <a:spLocks noGrp="1"/>
          </p:cNvSpPr>
          <p:nvPr>
            <p:ph type="pic" sz="quarter" idx="10" hasCustomPrompt="1"/>
          </p:nvPr>
        </p:nvSpPr>
        <p:spPr>
          <a:xfrm>
            <a:off x="5108512" y="2797267"/>
            <a:ext cx="2002564" cy="2290194"/>
          </a:xfrm>
          <a:prstGeom prst="roundRect">
            <a:avLst>
              <a:gd name="adj" fmla="val 4970"/>
            </a:avLst>
          </a:prstGeom>
          <a:ln>
            <a:noFill/>
          </a:ln>
        </p:spPr>
        <p:txBody>
          <a:bodyPr/>
          <a:lstStyle>
            <a:lvl1pPr marL="0" indent="0">
              <a:buNone/>
              <a:defRPr/>
            </a:lvl1pPr>
          </a:lstStyle>
          <a:p>
            <a:r>
              <a:rPr lang="en-US" dirty="0"/>
              <a:t> </a:t>
            </a:r>
          </a:p>
        </p:txBody>
      </p:sp>
      <p:sp>
        <p:nvSpPr>
          <p:cNvPr id="7" name="Picture Placeholder 4"/>
          <p:cNvSpPr>
            <a:spLocks noGrp="1"/>
          </p:cNvSpPr>
          <p:nvPr>
            <p:ph type="pic" sz="quarter" idx="11" hasCustomPrompt="1"/>
          </p:nvPr>
        </p:nvSpPr>
        <p:spPr>
          <a:xfrm>
            <a:off x="4020776" y="2950285"/>
            <a:ext cx="1659902" cy="1963078"/>
          </a:xfrm>
          <a:prstGeom prst="roundRect">
            <a:avLst>
              <a:gd name="adj" fmla="val 4970"/>
            </a:avLst>
          </a:prstGeom>
          <a:ln>
            <a:noFill/>
          </a:ln>
        </p:spPr>
        <p:txBody>
          <a:bodyPr/>
          <a:lstStyle>
            <a:lvl1pPr marL="0" indent="0" rtl="0">
              <a:buNone/>
              <a:defRPr/>
            </a:lvl1pPr>
          </a:lstStyle>
          <a:p>
            <a:r>
              <a:rPr lang="en-US" dirty="0"/>
              <a:t> </a:t>
            </a:r>
          </a:p>
        </p:txBody>
      </p:sp>
      <p:sp>
        <p:nvSpPr>
          <p:cNvPr id="8" name="Picture Placeholder 4"/>
          <p:cNvSpPr>
            <a:spLocks noGrp="1"/>
          </p:cNvSpPr>
          <p:nvPr>
            <p:ph type="pic" sz="quarter" idx="12" hasCustomPrompt="1"/>
          </p:nvPr>
        </p:nvSpPr>
        <p:spPr>
          <a:xfrm>
            <a:off x="6376240" y="2950285"/>
            <a:ext cx="1659902" cy="1963078"/>
          </a:xfrm>
          <a:prstGeom prst="roundRect">
            <a:avLst>
              <a:gd name="adj" fmla="val 4970"/>
            </a:avLst>
          </a:prstGeom>
          <a:ln>
            <a:noFill/>
          </a:ln>
        </p:spPr>
        <p:txBody>
          <a:bodyPr/>
          <a:lstStyle>
            <a:lvl1pPr marL="0" indent="0" rtl="0">
              <a:buNone/>
              <a:defRPr/>
            </a:lvl1pPr>
          </a:lstStyle>
          <a:p>
            <a:r>
              <a:rPr lang="en-US" dirty="0"/>
              <a:t> </a:t>
            </a:r>
          </a:p>
        </p:txBody>
      </p:sp>
      <p:sp>
        <p:nvSpPr>
          <p:cNvPr id="9" name="Title 1"/>
          <p:cNvSpPr>
            <a:spLocks noGrp="1"/>
          </p:cNvSpPr>
          <p:nvPr>
            <p:ph type="title" hasCustomPrompt="1"/>
          </p:nvPr>
        </p:nvSpPr>
        <p:spPr>
          <a:xfrm>
            <a:off x="1197070" y="653014"/>
            <a:ext cx="9797859" cy="431020"/>
          </a:xfrm>
          <a:prstGeom prst="rect">
            <a:avLst/>
          </a:prstGeom>
        </p:spPr>
        <p:txBody>
          <a:bodyPr/>
          <a:lstStyle>
            <a:lvl1pPr algn="ctr">
              <a:defRPr sz="3800" b="0" i="0" kern="0" spc="-50" baseline="0">
                <a:solidFill>
                  <a:schemeClr val="tx1"/>
                </a:solidFill>
                <a:latin typeface="Lato Black" panose="020F0A02020204030203" pitchFamily="34" charset="0"/>
                <a:ea typeface="Lato Black" panose="020F0A02020204030203" pitchFamily="34" charset="0"/>
                <a:cs typeface="Lato Black" panose="020F0A02020204030203" pitchFamily="34" charset="0"/>
              </a:defRPr>
            </a:lvl1pPr>
          </a:lstStyle>
          <a:p>
            <a:r>
              <a:rPr lang="en-US" dirty="0"/>
              <a:t>MAIN TITLE GOES HERE</a:t>
            </a:r>
          </a:p>
        </p:txBody>
      </p:sp>
      <p:sp>
        <p:nvSpPr>
          <p:cNvPr id="10" name="Text Placeholder 9"/>
          <p:cNvSpPr>
            <a:spLocks noGrp="1"/>
          </p:cNvSpPr>
          <p:nvPr>
            <p:ph type="body" sz="quarter" idx="17" hasCustomPrompt="1"/>
          </p:nvPr>
        </p:nvSpPr>
        <p:spPr>
          <a:xfrm>
            <a:off x="1197071" y="1185635"/>
            <a:ext cx="9797858" cy="338138"/>
          </a:xfrm>
          <a:prstGeom prst="rect">
            <a:avLst/>
          </a:prstGeom>
        </p:spPr>
        <p:txBody>
          <a:bodyPr/>
          <a:lstStyle>
            <a:lvl1pPr marL="0" indent="0" algn="ctr">
              <a:buNone/>
              <a:defRPr sz="1400" b="0" i="0">
                <a:solidFill>
                  <a:schemeClr val="tx1">
                    <a:lumMod val="60000"/>
                    <a:lumOff val="40000"/>
                  </a:schemeClr>
                </a:solidFill>
                <a:latin typeface="Lato" panose="020F0502020204030203" pitchFamily="34" charset="0"/>
                <a:ea typeface="Lato" panose="020F0502020204030203" pitchFamily="34" charset="0"/>
                <a:cs typeface="Lato" panose="020F0502020204030203" pitchFamily="34" charset="0"/>
              </a:defRPr>
            </a:lvl1pPr>
          </a:lstStyle>
          <a:p>
            <a:pPr lvl="0"/>
            <a:r>
              <a:rPr lang="de-DE" dirty="0"/>
              <a:t>Subtitle Goes Here. Lorem Ipsum Dolor Sit Amet, A Gravida Quis Wisi Elit Diam Sit Donec Libero.</a:t>
            </a:r>
            <a:endParaRPr lang="en-US" dirty="0"/>
          </a:p>
        </p:txBody>
      </p:sp>
    </p:spTree>
    <p:extLst>
      <p:ext uri="{BB962C8B-B14F-4D97-AF65-F5344CB8AC3E}">
        <p14:creationId xmlns:p14="http://schemas.microsoft.com/office/powerpoint/2010/main" val="110177126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BF89CFE-C93D-4B5C-8D4D-2133BAE3DBEA}" type="datetimeFigureOut">
              <a:rPr lang="en-US" smtClean="0"/>
              <a:t>9/13/2018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0D0C7C6-A230-47F9-B233-63592062E17D}" type="slidenum">
              <a:rPr lang="en-US" smtClean="0"/>
              <a:t>‹#›</a:t>
            </a:fld>
            <a:endParaRPr lang="en-US"/>
          </a:p>
        </p:txBody>
      </p:sp>
    </p:spTree>
    <p:extLst>
      <p:ext uri="{BB962C8B-B14F-4D97-AF65-F5344CB8AC3E}">
        <p14:creationId xmlns:p14="http://schemas.microsoft.com/office/powerpoint/2010/main" val="236346733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60_Custom Layout">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BEBA8EAE-BF5A-486C-A8C5-ECC9F3942E4B}">
                <a14:imgProps xmlns:a14="http://schemas.microsoft.com/office/drawing/2010/main">
                  <a14:imgLayer r:embed="rId3">
                    <a14:imgEffect>
                      <a14:backgroundRemoval t="2000" b="96706" l="13088" r="90735"/>
                    </a14:imgEffect>
                  </a14:imgLayer>
                </a14:imgProps>
              </a:ext>
              <a:ext uri="{28A0092B-C50C-407E-A947-70E740481C1C}">
                <a14:useLocalDpi xmlns:a14="http://schemas.microsoft.com/office/drawing/2010/main" val="0"/>
              </a:ext>
            </a:extLst>
          </a:blip>
          <a:srcRect l="12694" t="3177" r="13197" b="3589"/>
          <a:stretch/>
        </p:blipFill>
        <p:spPr>
          <a:xfrm>
            <a:off x="4575635" y="1610437"/>
            <a:ext cx="3063474" cy="4817658"/>
          </a:xfrm>
          <a:prstGeom prst="rect">
            <a:avLst/>
          </a:prstGeom>
        </p:spPr>
      </p:pic>
      <p:sp>
        <p:nvSpPr>
          <p:cNvPr id="4" name="Oval 3"/>
          <p:cNvSpPr/>
          <p:nvPr userDrawn="1"/>
        </p:nvSpPr>
        <p:spPr>
          <a:xfrm>
            <a:off x="5022850" y="2626258"/>
            <a:ext cx="2011680" cy="2011680"/>
          </a:xfrm>
          <a:prstGeom prst="ellipse">
            <a:avLst/>
          </a:prstGeom>
          <a:solidFill>
            <a:srgbClr val="9696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Picture Placeholder 4"/>
          <p:cNvSpPr>
            <a:spLocks noGrp="1"/>
          </p:cNvSpPr>
          <p:nvPr>
            <p:ph type="pic" sz="quarter" idx="10" hasCustomPrompt="1"/>
          </p:nvPr>
        </p:nvSpPr>
        <p:spPr>
          <a:xfrm>
            <a:off x="5022850" y="2626258"/>
            <a:ext cx="2011680" cy="2011680"/>
          </a:xfrm>
          <a:prstGeom prst="ellipse">
            <a:avLst/>
          </a:prstGeom>
          <a:ln>
            <a:noFill/>
          </a:ln>
        </p:spPr>
        <p:txBody>
          <a:bodyPr/>
          <a:lstStyle>
            <a:lvl1pPr marL="0" indent="0">
              <a:buNone/>
              <a:defRPr/>
            </a:lvl1pPr>
          </a:lstStyle>
          <a:p>
            <a:r>
              <a:rPr lang="en-US" dirty="0"/>
              <a:t> </a:t>
            </a:r>
          </a:p>
        </p:txBody>
      </p:sp>
      <p:sp>
        <p:nvSpPr>
          <p:cNvPr id="6" name="Title 1"/>
          <p:cNvSpPr>
            <a:spLocks noGrp="1"/>
          </p:cNvSpPr>
          <p:nvPr>
            <p:ph type="title" hasCustomPrompt="1"/>
          </p:nvPr>
        </p:nvSpPr>
        <p:spPr>
          <a:xfrm>
            <a:off x="1197070" y="653014"/>
            <a:ext cx="9797859" cy="431020"/>
          </a:xfrm>
          <a:prstGeom prst="rect">
            <a:avLst/>
          </a:prstGeom>
        </p:spPr>
        <p:txBody>
          <a:bodyPr/>
          <a:lstStyle>
            <a:lvl1pPr algn="ctr">
              <a:defRPr sz="3800" b="0" i="0" kern="0" spc="-50" baseline="0">
                <a:solidFill>
                  <a:schemeClr val="tx1"/>
                </a:solidFill>
                <a:latin typeface="Lato Black" panose="020F0A02020204030203" pitchFamily="34" charset="0"/>
                <a:ea typeface="Lato Black" panose="020F0A02020204030203" pitchFamily="34" charset="0"/>
                <a:cs typeface="Lato Black" panose="020F0A02020204030203" pitchFamily="34" charset="0"/>
              </a:defRPr>
            </a:lvl1pPr>
          </a:lstStyle>
          <a:p>
            <a:r>
              <a:rPr lang="en-US" dirty="0"/>
              <a:t>MAIN TITLE GOES HERE</a:t>
            </a:r>
          </a:p>
        </p:txBody>
      </p:sp>
      <p:sp>
        <p:nvSpPr>
          <p:cNvPr id="7" name="Text Placeholder 9"/>
          <p:cNvSpPr>
            <a:spLocks noGrp="1"/>
          </p:cNvSpPr>
          <p:nvPr>
            <p:ph type="body" sz="quarter" idx="17" hasCustomPrompt="1"/>
          </p:nvPr>
        </p:nvSpPr>
        <p:spPr>
          <a:xfrm>
            <a:off x="1197071" y="1185635"/>
            <a:ext cx="9797858" cy="338138"/>
          </a:xfrm>
          <a:prstGeom prst="rect">
            <a:avLst/>
          </a:prstGeom>
        </p:spPr>
        <p:txBody>
          <a:bodyPr/>
          <a:lstStyle>
            <a:lvl1pPr marL="0" indent="0" algn="ctr">
              <a:buNone/>
              <a:defRPr sz="1400" b="0" i="0">
                <a:solidFill>
                  <a:schemeClr val="tx1">
                    <a:lumMod val="60000"/>
                    <a:lumOff val="40000"/>
                  </a:schemeClr>
                </a:solidFill>
                <a:latin typeface="Lato" panose="020F0502020204030203" pitchFamily="34" charset="0"/>
                <a:ea typeface="Lato" panose="020F0502020204030203" pitchFamily="34" charset="0"/>
                <a:cs typeface="Lato" panose="020F0502020204030203" pitchFamily="34" charset="0"/>
              </a:defRPr>
            </a:lvl1pPr>
          </a:lstStyle>
          <a:p>
            <a:pPr lvl="0"/>
            <a:r>
              <a:rPr lang="de-DE" dirty="0"/>
              <a:t>Subtitle Goes Here. Lorem Ipsum Dolor Sit Amet, A Gravida Quis Wisi Elit Diam Sit Donec Libero.</a:t>
            </a:r>
            <a:endParaRPr lang="en-US" dirty="0"/>
          </a:p>
        </p:txBody>
      </p:sp>
    </p:spTree>
    <p:extLst>
      <p:ext uri="{BB962C8B-B14F-4D97-AF65-F5344CB8AC3E}">
        <p14:creationId xmlns:p14="http://schemas.microsoft.com/office/powerpoint/2010/main" val="31521390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61_Custom Layout">
    <p:spTree>
      <p:nvGrpSpPr>
        <p:cNvPr id="1" name=""/>
        <p:cNvGrpSpPr/>
        <p:nvPr/>
      </p:nvGrpSpPr>
      <p:grpSpPr>
        <a:xfrm>
          <a:off x="0" y="0"/>
          <a:ext cx="0" cy="0"/>
          <a:chOff x="0" y="0"/>
          <a:chExt cx="0" cy="0"/>
        </a:xfrm>
      </p:grpSpPr>
      <p:sp>
        <p:nvSpPr>
          <p:cNvPr id="3" name="Oval 2"/>
          <p:cNvSpPr/>
          <p:nvPr userDrawn="1"/>
        </p:nvSpPr>
        <p:spPr>
          <a:xfrm>
            <a:off x="4130070" y="2953005"/>
            <a:ext cx="1854913" cy="1854913"/>
          </a:xfrm>
          <a:prstGeom prst="ellipse">
            <a:avLst/>
          </a:prstGeom>
          <a:solidFill>
            <a:srgbClr val="9696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userDrawn="1"/>
        </p:nvSpPr>
        <p:spPr>
          <a:xfrm>
            <a:off x="6196642" y="2953005"/>
            <a:ext cx="1854913" cy="1854913"/>
          </a:xfrm>
          <a:prstGeom prst="ellipse">
            <a:avLst/>
          </a:prstGeom>
          <a:solidFill>
            <a:srgbClr val="9696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userDrawn="1"/>
        </p:nvSpPr>
        <p:spPr>
          <a:xfrm>
            <a:off x="5079718" y="2534705"/>
            <a:ext cx="2011680" cy="2011680"/>
          </a:xfrm>
          <a:prstGeom prst="ellipse">
            <a:avLst/>
          </a:prstGeom>
          <a:solidFill>
            <a:srgbClr val="9696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Picture Placeholder 4"/>
          <p:cNvSpPr>
            <a:spLocks noGrp="1"/>
          </p:cNvSpPr>
          <p:nvPr>
            <p:ph type="pic" sz="quarter" idx="10" hasCustomPrompt="1"/>
          </p:nvPr>
        </p:nvSpPr>
        <p:spPr>
          <a:xfrm>
            <a:off x="5079718" y="2534705"/>
            <a:ext cx="2011680" cy="2011679"/>
          </a:xfrm>
          <a:prstGeom prst="ellipse">
            <a:avLst/>
          </a:prstGeom>
          <a:ln>
            <a:noFill/>
          </a:ln>
        </p:spPr>
        <p:txBody>
          <a:bodyPr/>
          <a:lstStyle>
            <a:lvl1pPr marL="0" indent="0">
              <a:buNone/>
              <a:defRPr/>
            </a:lvl1pPr>
          </a:lstStyle>
          <a:p>
            <a:r>
              <a:rPr lang="en-US" dirty="0"/>
              <a:t> </a:t>
            </a:r>
          </a:p>
        </p:txBody>
      </p:sp>
      <p:sp>
        <p:nvSpPr>
          <p:cNvPr id="7" name="Picture Placeholder 4"/>
          <p:cNvSpPr>
            <a:spLocks noGrp="1"/>
          </p:cNvSpPr>
          <p:nvPr>
            <p:ph type="pic" sz="quarter" idx="11" hasCustomPrompt="1"/>
          </p:nvPr>
        </p:nvSpPr>
        <p:spPr>
          <a:xfrm>
            <a:off x="4130070" y="2951686"/>
            <a:ext cx="1856232" cy="1856232"/>
          </a:xfrm>
          <a:prstGeom prst="ellipse">
            <a:avLst/>
          </a:prstGeom>
          <a:ln>
            <a:noFill/>
          </a:ln>
        </p:spPr>
        <p:txBody>
          <a:bodyPr/>
          <a:lstStyle>
            <a:lvl1pPr marL="0" indent="0">
              <a:buNone/>
              <a:defRPr/>
            </a:lvl1pPr>
          </a:lstStyle>
          <a:p>
            <a:r>
              <a:rPr lang="en-US" dirty="0"/>
              <a:t> </a:t>
            </a:r>
          </a:p>
        </p:txBody>
      </p:sp>
      <p:sp>
        <p:nvSpPr>
          <p:cNvPr id="8" name="Picture Placeholder 4"/>
          <p:cNvSpPr>
            <a:spLocks noGrp="1"/>
          </p:cNvSpPr>
          <p:nvPr>
            <p:ph type="pic" sz="quarter" idx="12" hasCustomPrompt="1"/>
          </p:nvPr>
        </p:nvSpPr>
        <p:spPr>
          <a:xfrm>
            <a:off x="6196642" y="2951686"/>
            <a:ext cx="1856232" cy="1856232"/>
          </a:xfrm>
          <a:prstGeom prst="ellipse">
            <a:avLst/>
          </a:prstGeom>
          <a:ln>
            <a:noFill/>
          </a:ln>
        </p:spPr>
        <p:txBody>
          <a:bodyPr/>
          <a:lstStyle>
            <a:lvl1pPr marL="0" indent="0" rtl="0">
              <a:buNone/>
              <a:defRPr/>
            </a:lvl1pPr>
          </a:lstStyle>
          <a:p>
            <a:r>
              <a:rPr lang="en-US" dirty="0"/>
              <a:t> </a:t>
            </a:r>
          </a:p>
        </p:txBody>
      </p:sp>
      <p:sp>
        <p:nvSpPr>
          <p:cNvPr id="9" name="Title 1"/>
          <p:cNvSpPr>
            <a:spLocks noGrp="1"/>
          </p:cNvSpPr>
          <p:nvPr>
            <p:ph type="title" hasCustomPrompt="1"/>
          </p:nvPr>
        </p:nvSpPr>
        <p:spPr>
          <a:xfrm>
            <a:off x="1197070" y="653014"/>
            <a:ext cx="9797859" cy="431020"/>
          </a:xfrm>
          <a:prstGeom prst="rect">
            <a:avLst/>
          </a:prstGeom>
        </p:spPr>
        <p:txBody>
          <a:bodyPr/>
          <a:lstStyle>
            <a:lvl1pPr algn="ctr">
              <a:defRPr sz="3800" b="0" i="0" kern="0" spc="-50" baseline="0">
                <a:solidFill>
                  <a:schemeClr val="tx1"/>
                </a:solidFill>
                <a:latin typeface="Lato Black" panose="020F0A02020204030203" pitchFamily="34" charset="0"/>
                <a:ea typeface="Lato Black" panose="020F0A02020204030203" pitchFamily="34" charset="0"/>
                <a:cs typeface="Lato Black" panose="020F0A02020204030203" pitchFamily="34" charset="0"/>
              </a:defRPr>
            </a:lvl1pPr>
          </a:lstStyle>
          <a:p>
            <a:r>
              <a:rPr lang="en-US" dirty="0"/>
              <a:t>MAIN TITLE GOES HERE</a:t>
            </a:r>
          </a:p>
        </p:txBody>
      </p:sp>
      <p:sp>
        <p:nvSpPr>
          <p:cNvPr id="10" name="Text Placeholder 9"/>
          <p:cNvSpPr>
            <a:spLocks noGrp="1"/>
          </p:cNvSpPr>
          <p:nvPr>
            <p:ph type="body" sz="quarter" idx="17" hasCustomPrompt="1"/>
          </p:nvPr>
        </p:nvSpPr>
        <p:spPr>
          <a:xfrm>
            <a:off x="1197071" y="1185635"/>
            <a:ext cx="9797858" cy="338138"/>
          </a:xfrm>
          <a:prstGeom prst="rect">
            <a:avLst/>
          </a:prstGeom>
        </p:spPr>
        <p:txBody>
          <a:bodyPr/>
          <a:lstStyle>
            <a:lvl1pPr marL="0" indent="0" algn="ctr">
              <a:buNone/>
              <a:defRPr sz="1400" b="0" i="0">
                <a:solidFill>
                  <a:schemeClr val="tx1">
                    <a:lumMod val="60000"/>
                    <a:lumOff val="40000"/>
                  </a:schemeClr>
                </a:solidFill>
                <a:latin typeface="Lato" panose="020F0502020204030203" pitchFamily="34" charset="0"/>
                <a:ea typeface="Lato" panose="020F0502020204030203" pitchFamily="34" charset="0"/>
                <a:cs typeface="Lato" panose="020F0502020204030203" pitchFamily="34" charset="0"/>
              </a:defRPr>
            </a:lvl1pPr>
          </a:lstStyle>
          <a:p>
            <a:pPr lvl="0"/>
            <a:r>
              <a:rPr lang="de-DE" dirty="0"/>
              <a:t>Subtitle Goes Here. Lorem Ipsum Dolor Sit Amet, A Gravida Quis Wisi Elit Diam Sit Donec Libero.</a:t>
            </a:r>
            <a:endParaRPr lang="en-US" dirty="0"/>
          </a:p>
        </p:txBody>
      </p:sp>
    </p:spTree>
    <p:extLst>
      <p:ext uri="{BB962C8B-B14F-4D97-AF65-F5344CB8AC3E}">
        <p14:creationId xmlns:p14="http://schemas.microsoft.com/office/powerpoint/2010/main" val="174354713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62_Custom Layout">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1755101" y="1781410"/>
            <a:ext cx="3072650" cy="3371380"/>
          </a:xfrm>
          <a:prstGeom prst="rect">
            <a:avLst/>
          </a:prstGeom>
        </p:spPr>
      </p:pic>
      <p:sp>
        <p:nvSpPr>
          <p:cNvPr id="5" name="Picture Placeholder 4"/>
          <p:cNvSpPr>
            <a:spLocks noGrp="1"/>
          </p:cNvSpPr>
          <p:nvPr>
            <p:ph type="pic" sz="quarter" idx="10" hasCustomPrompt="1"/>
          </p:nvPr>
        </p:nvSpPr>
        <p:spPr>
          <a:xfrm>
            <a:off x="2147865" y="2216150"/>
            <a:ext cx="2157435" cy="2505970"/>
          </a:xfrm>
          <a:prstGeom prst="roundRect">
            <a:avLst>
              <a:gd name="adj" fmla="val 5188"/>
            </a:avLst>
          </a:prstGeom>
          <a:ln>
            <a:noFill/>
          </a:ln>
        </p:spPr>
        <p:txBody>
          <a:bodyPr/>
          <a:lstStyle>
            <a:lvl1pPr marL="0" indent="0">
              <a:buNone/>
              <a:defRPr/>
            </a:lvl1pPr>
          </a:lstStyle>
          <a:p>
            <a:r>
              <a:rPr lang="en-US" dirty="0"/>
              <a:t> </a:t>
            </a:r>
          </a:p>
        </p:txBody>
      </p:sp>
    </p:spTree>
    <p:extLst>
      <p:ext uri="{BB962C8B-B14F-4D97-AF65-F5344CB8AC3E}">
        <p14:creationId xmlns:p14="http://schemas.microsoft.com/office/powerpoint/2010/main" val="108799413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63_Custom Layout">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583424" y="2163547"/>
            <a:ext cx="3072650" cy="3371380"/>
          </a:xfrm>
          <a:prstGeom prst="rect">
            <a:avLst/>
          </a:prstGeom>
        </p:spPr>
      </p:pic>
      <p:sp>
        <p:nvSpPr>
          <p:cNvPr id="6" name="Picture Placeholder 4"/>
          <p:cNvSpPr>
            <a:spLocks noGrp="1"/>
          </p:cNvSpPr>
          <p:nvPr>
            <p:ph type="pic" sz="quarter" idx="10" hasCustomPrompt="1"/>
          </p:nvPr>
        </p:nvSpPr>
        <p:spPr>
          <a:xfrm>
            <a:off x="4982539" y="2598980"/>
            <a:ext cx="2150156" cy="2495752"/>
          </a:xfrm>
          <a:prstGeom prst="roundRect">
            <a:avLst>
              <a:gd name="adj" fmla="val 5188"/>
            </a:avLst>
          </a:prstGeom>
          <a:ln>
            <a:noFill/>
          </a:ln>
        </p:spPr>
        <p:txBody>
          <a:bodyPr/>
          <a:lstStyle>
            <a:lvl1pPr marL="0" indent="0">
              <a:buNone/>
              <a:defRPr/>
            </a:lvl1pPr>
          </a:lstStyle>
          <a:p>
            <a:r>
              <a:rPr lang="en-US" dirty="0"/>
              <a:t> </a:t>
            </a:r>
          </a:p>
        </p:txBody>
      </p:sp>
      <p:sp>
        <p:nvSpPr>
          <p:cNvPr id="7" name="Title 1"/>
          <p:cNvSpPr>
            <a:spLocks noGrp="1"/>
          </p:cNvSpPr>
          <p:nvPr>
            <p:ph type="title" hasCustomPrompt="1"/>
          </p:nvPr>
        </p:nvSpPr>
        <p:spPr>
          <a:xfrm>
            <a:off x="1197070" y="653014"/>
            <a:ext cx="9797859" cy="431020"/>
          </a:xfrm>
          <a:prstGeom prst="rect">
            <a:avLst/>
          </a:prstGeom>
        </p:spPr>
        <p:txBody>
          <a:bodyPr/>
          <a:lstStyle>
            <a:lvl1pPr algn="ctr">
              <a:defRPr sz="3800" b="0" i="0" kern="0" spc="-50" baseline="0">
                <a:solidFill>
                  <a:schemeClr val="tx1"/>
                </a:solidFill>
                <a:latin typeface="Lato Black" panose="020F0A02020204030203" pitchFamily="34" charset="0"/>
                <a:ea typeface="Lato Black" panose="020F0A02020204030203" pitchFamily="34" charset="0"/>
                <a:cs typeface="Lato Black" panose="020F0A02020204030203" pitchFamily="34" charset="0"/>
              </a:defRPr>
            </a:lvl1pPr>
          </a:lstStyle>
          <a:p>
            <a:r>
              <a:rPr lang="en-US" dirty="0"/>
              <a:t>MAIN TITLE GOES HERE</a:t>
            </a:r>
          </a:p>
        </p:txBody>
      </p:sp>
      <p:sp>
        <p:nvSpPr>
          <p:cNvPr id="8" name="Text Placeholder 9"/>
          <p:cNvSpPr>
            <a:spLocks noGrp="1"/>
          </p:cNvSpPr>
          <p:nvPr>
            <p:ph type="body" sz="quarter" idx="17" hasCustomPrompt="1"/>
          </p:nvPr>
        </p:nvSpPr>
        <p:spPr>
          <a:xfrm>
            <a:off x="1197071" y="1185635"/>
            <a:ext cx="9797858" cy="338138"/>
          </a:xfrm>
          <a:prstGeom prst="rect">
            <a:avLst/>
          </a:prstGeom>
        </p:spPr>
        <p:txBody>
          <a:bodyPr/>
          <a:lstStyle>
            <a:lvl1pPr marL="0" indent="0" algn="ctr">
              <a:buNone/>
              <a:defRPr sz="1400" b="0" i="0">
                <a:solidFill>
                  <a:schemeClr val="tx1">
                    <a:lumMod val="60000"/>
                    <a:lumOff val="40000"/>
                  </a:schemeClr>
                </a:solidFill>
                <a:latin typeface="Lato" panose="020F0502020204030203" pitchFamily="34" charset="0"/>
                <a:ea typeface="Lato" panose="020F0502020204030203" pitchFamily="34" charset="0"/>
                <a:cs typeface="Lato" panose="020F0502020204030203" pitchFamily="34" charset="0"/>
              </a:defRPr>
            </a:lvl1pPr>
          </a:lstStyle>
          <a:p>
            <a:pPr lvl="0"/>
            <a:r>
              <a:rPr lang="de-DE" dirty="0"/>
              <a:t>Subtitle Goes Here. Lorem Ipsum Dolor Sit Amet, A Gravida Quis Wisi Elit Diam Sit Donec Libero.</a:t>
            </a:r>
            <a:endParaRPr lang="en-US" dirty="0"/>
          </a:p>
        </p:txBody>
      </p:sp>
    </p:spTree>
    <p:extLst>
      <p:ext uri="{BB962C8B-B14F-4D97-AF65-F5344CB8AC3E}">
        <p14:creationId xmlns:p14="http://schemas.microsoft.com/office/powerpoint/2010/main" val="88859010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64_Custom Layou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4868865" y="1563049"/>
            <a:ext cx="2454986" cy="2693665"/>
          </a:xfrm>
          <a:prstGeom prst="rect">
            <a:avLst/>
          </a:prstGeom>
        </p:spPr>
      </p:pic>
      <p:pic>
        <p:nvPicPr>
          <p:cNvPr id="5" name="Picture 4"/>
          <p:cNvPicPr>
            <a:picLocks noChangeAspect="1"/>
          </p:cNvPicPr>
          <p:nvPr userDrawn="1"/>
        </p:nvPicPr>
        <p:blipFill>
          <a:blip r:embed="rId2"/>
          <a:stretch>
            <a:fillRect/>
          </a:stretch>
        </p:blipFill>
        <p:spPr>
          <a:xfrm>
            <a:off x="1507034" y="1563049"/>
            <a:ext cx="2454986" cy="2693665"/>
          </a:xfrm>
          <a:prstGeom prst="rect">
            <a:avLst/>
          </a:prstGeom>
        </p:spPr>
      </p:pic>
      <p:pic>
        <p:nvPicPr>
          <p:cNvPr id="7" name="Picture 6"/>
          <p:cNvPicPr>
            <a:picLocks noChangeAspect="1"/>
          </p:cNvPicPr>
          <p:nvPr userDrawn="1"/>
        </p:nvPicPr>
        <p:blipFill>
          <a:blip r:embed="rId2"/>
          <a:stretch>
            <a:fillRect/>
          </a:stretch>
        </p:blipFill>
        <p:spPr>
          <a:xfrm>
            <a:off x="8261141" y="1563049"/>
            <a:ext cx="2454986" cy="2693665"/>
          </a:xfrm>
          <a:prstGeom prst="rect">
            <a:avLst/>
          </a:prstGeom>
        </p:spPr>
      </p:pic>
      <p:sp>
        <p:nvSpPr>
          <p:cNvPr id="9" name="Picture Placeholder 4"/>
          <p:cNvSpPr>
            <a:spLocks noGrp="1"/>
          </p:cNvSpPr>
          <p:nvPr>
            <p:ph type="pic" sz="quarter" idx="10" hasCustomPrompt="1"/>
          </p:nvPr>
        </p:nvSpPr>
        <p:spPr>
          <a:xfrm>
            <a:off x="1838612" y="1895722"/>
            <a:ext cx="1708155" cy="2001676"/>
          </a:xfrm>
          <a:prstGeom prst="roundRect">
            <a:avLst>
              <a:gd name="adj" fmla="val 4630"/>
            </a:avLst>
          </a:prstGeom>
          <a:ln>
            <a:noFill/>
          </a:ln>
        </p:spPr>
        <p:txBody>
          <a:bodyPr/>
          <a:lstStyle>
            <a:lvl1pPr marL="0" indent="0">
              <a:buNone/>
              <a:defRPr/>
            </a:lvl1pPr>
          </a:lstStyle>
          <a:p>
            <a:r>
              <a:rPr lang="en-US" dirty="0"/>
              <a:t> </a:t>
            </a:r>
          </a:p>
        </p:txBody>
      </p:sp>
      <p:sp>
        <p:nvSpPr>
          <p:cNvPr id="10" name="Picture Placeholder 4"/>
          <p:cNvSpPr>
            <a:spLocks noGrp="1"/>
          </p:cNvSpPr>
          <p:nvPr>
            <p:ph type="pic" sz="quarter" idx="11" hasCustomPrompt="1"/>
          </p:nvPr>
        </p:nvSpPr>
        <p:spPr>
          <a:xfrm>
            <a:off x="5192823" y="1895722"/>
            <a:ext cx="1708155" cy="2001676"/>
          </a:xfrm>
          <a:prstGeom prst="roundRect">
            <a:avLst>
              <a:gd name="adj" fmla="val 4630"/>
            </a:avLst>
          </a:prstGeom>
          <a:ln>
            <a:noFill/>
          </a:ln>
        </p:spPr>
        <p:txBody>
          <a:bodyPr/>
          <a:lstStyle>
            <a:lvl1pPr marL="0" indent="0">
              <a:buNone/>
              <a:defRPr/>
            </a:lvl1pPr>
          </a:lstStyle>
          <a:p>
            <a:r>
              <a:rPr lang="en-US" dirty="0"/>
              <a:t> </a:t>
            </a:r>
          </a:p>
        </p:txBody>
      </p:sp>
      <p:sp>
        <p:nvSpPr>
          <p:cNvPr id="11" name="Picture Placeholder 4"/>
          <p:cNvSpPr>
            <a:spLocks noGrp="1"/>
          </p:cNvSpPr>
          <p:nvPr>
            <p:ph type="pic" sz="quarter" idx="12" hasCustomPrompt="1"/>
          </p:nvPr>
        </p:nvSpPr>
        <p:spPr>
          <a:xfrm>
            <a:off x="8585098" y="1895722"/>
            <a:ext cx="1708155" cy="2001676"/>
          </a:xfrm>
          <a:prstGeom prst="roundRect">
            <a:avLst>
              <a:gd name="adj" fmla="val 4630"/>
            </a:avLst>
          </a:prstGeom>
          <a:ln>
            <a:noFill/>
          </a:ln>
        </p:spPr>
        <p:txBody>
          <a:bodyPr/>
          <a:lstStyle>
            <a:lvl1pPr marL="0" indent="0" rtl="0">
              <a:buNone/>
              <a:defRPr/>
            </a:lvl1pPr>
          </a:lstStyle>
          <a:p>
            <a:r>
              <a:rPr lang="en-US" dirty="0"/>
              <a:t> </a:t>
            </a:r>
          </a:p>
        </p:txBody>
      </p:sp>
      <p:sp>
        <p:nvSpPr>
          <p:cNvPr id="12" name="Title 1"/>
          <p:cNvSpPr>
            <a:spLocks noGrp="1"/>
          </p:cNvSpPr>
          <p:nvPr>
            <p:ph type="title" hasCustomPrompt="1"/>
          </p:nvPr>
        </p:nvSpPr>
        <p:spPr>
          <a:xfrm>
            <a:off x="1197070" y="653014"/>
            <a:ext cx="9797859" cy="431020"/>
          </a:xfrm>
          <a:prstGeom prst="rect">
            <a:avLst/>
          </a:prstGeom>
        </p:spPr>
        <p:txBody>
          <a:bodyPr/>
          <a:lstStyle>
            <a:lvl1pPr algn="ctr">
              <a:defRPr sz="3800" b="0" i="0" kern="0" spc="-50" baseline="0">
                <a:solidFill>
                  <a:schemeClr val="tx1"/>
                </a:solidFill>
                <a:latin typeface="Lato Black" panose="020F0A02020204030203" pitchFamily="34" charset="0"/>
                <a:ea typeface="Lato Black" panose="020F0A02020204030203" pitchFamily="34" charset="0"/>
                <a:cs typeface="Lato Black" panose="020F0A02020204030203" pitchFamily="34" charset="0"/>
              </a:defRPr>
            </a:lvl1pPr>
          </a:lstStyle>
          <a:p>
            <a:r>
              <a:rPr lang="en-US" dirty="0"/>
              <a:t>MAIN TITLE GOES HERE</a:t>
            </a:r>
          </a:p>
        </p:txBody>
      </p:sp>
      <p:sp>
        <p:nvSpPr>
          <p:cNvPr id="13" name="Text Placeholder 9"/>
          <p:cNvSpPr>
            <a:spLocks noGrp="1"/>
          </p:cNvSpPr>
          <p:nvPr>
            <p:ph type="body" sz="quarter" idx="17" hasCustomPrompt="1"/>
          </p:nvPr>
        </p:nvSpPr>
        <p:spPr>
          <a:xfrm>
            <a:off x="1197071" y="1185635"/>
            <a:ext cx="9797858" cy="338138"/>
          </a:xfrm>
          <a:prstGeom prst="rect">
            <a:avLst/>
          </a:prstGeom>
        </p:spPr>
        <p:txBody>
          <a:bodyPr/>
          <a:lstStyle>
            <a:lvl1pPr marL="0" indent="0" algn="ctr">
              <a:buNone/>
              <a:defRPr sz="1400" b="0" i="0">
                <a:solidFill>
                  <a:schemeClr val="tx1">
                    <a:lumMod val="60000"/>
                    <a:lumOff val="40000"/>
                  </a:schemeClr>
                </a:solidFill>
                <a:latin typeface="Lato" panose="020F0502020204030203" pitchFamily="34" charset="0"/>
                <a:ea typeface="Lato" panose="020F0502020204030203" pitchFamily="34" charset="0"/>
                <a:cs typeface="Lato" panose="020F0502020204030203" pitchFamily="34" charset="0"/>
              </a:defRPr>
            </a:lvl1pPr>
          </a:lstStyle>
          <a:p>
            <a:pPr lvl="0"/>
            <a:r>
              <a:rPr lang="de-DE" dirty="0"/>
              <a:t>Subtitle Goes Here. Lorem Ipsum Dolor Sit Amet, A Gravida Quis Wisi Elit Diam Sit Donec Libero.</a:t>
            </a:r>
            <a:endParaRPr lang="en-US" dirty="0"/>
          </a:p>
        </p:txBody>
      </p:sp>
    </p:spTree>
    <p:extLst>
      <p:ext uri="{BB962C8B-B14F-4D97-AF65-F5344CB8AC3E}">
        <p14:creationId xmlns:p14="http://schemas.microsoft.com/office/powerpoint/2010/main" val="5940178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65_Custom Layout">
    <p:spTree>
      <p:nvGrpSpPr>
        <p:cNvPr id="1" name=""/>
        <p:cNvGrpSpPr/>
        <p:nvPr/>
      </p:nvGrpSpPr>
      <p:grpSpPr>
        <a:xfrm>
          <a:off x="0" y="0"/>
          <a:ext cx="0" cy="0"/>
          <a:chOff x="0" y="0"/>
          <a:chExt cx="0" cy="0"/>
        </a:xfrm>
      </p:grpSpPr>
      <p:sp>
        <p:nvSpPr>
          <p:cNvPr id="9" name="Picture Placeholder 8"/>
          <p:cNvSpPr>
            <a:spLocks noGrp="1"/>
          </p:cNvSpPr>
          <p:nvPr>
            <p:ph type="pic" sz="quarter" idx="11"/>
          </p:nvPr>
        </p:nvSpPr>
        <p:spPr>
          <a:xfrm>
            <a:off x="0" y="0"/>
            <a:ext cx="12192000" cy="4235450"/>
          </a:xfrm>
          <a:prstGeom prst="rect">
            <a:avLst/>
          </a:prstGeom>
        </p:spPr>
        <p:txBody>
          <a:bodyPr/>
          <a:lstStyle/>
          <a:p>
            <a:endParaRPr lang="en-US"/>
          </a:p>
        </p:txBody>
      </p:sp>
      <p:sp>
        <p:nvSpPr>
          <p:cNvPr id="7" name="Picture Placeholder 4"/>
          <p:cNvSpPr>
            <a:spLocks noGrp="1"/>
          </p:cNvSpPr>
          <p:nvPr>
            <p:ph type="pic" sz="quarter" idx="10" hasCustomPrompt="1"/>
          </p:nvPr>
        </p:nvSpPr>
        <p:spPr>
          <a:xfrm>
            <a:off x="1584886" y="1590668"/>
            <a:ext cx="1801251" cy="2109796"/>
          </a:xfrm>
          <a:prstGeom prst="roundRect">
            <a:avLst>
              <a:gd name="adj" fmla="val 4630"/>
            </a:avLst>
          </a:prstGeom>
          <a:ln>
            <a:noFill/>
          </a:ln>
        </p:spPr>
        <p:txBody>
          <a:bodyPr/>
          <a:lstStyle>
            <a:lvl1pPr marL="0" indent="0">
              <a:buNone/>
              <a:defRPr/>
            </a:lvl1pPr>
          </a:lstStyle>
          <a:p>
            <a:r>
              <a:rPr lang="en-US" dirty="0"/>
              <a:t> </a:t>
            </a:r>
          </a:p>
        </p:txBody>
      </p:sp>
    </p:spTree>
    <p:extLst>
      <p:ext uri="{BB962C8B-B14F-4D97-AF65-F5344CB8AC3E}">
        <p14:creationId xmlns:p14="http://schemas.microsoft.com/office/powerpoint/2010/main" val="388119317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66_Custom Layout">
    <p:spTree>
      <p:nvGrpSpPr>
        <p:cNvPr id="1" name=""/>
        <p:cNvGrpSpPr/>
        <p:nvPr/>
      </p:nvGrpSpPr>
      <p:grpSpPr>
        <a:xfrm>
          <a:off x="0" y="0"/>
          <a:ext cx="0" cy="0"/>
          <a:chOff x="0" y="0"/>
          <a:chExt cx="0" cy="0"/>
        </a:xfrm>
      </p:grpSpPr>
      <p:sp>
        <p:nvSpPr>
          <p:cNvPr id="5" name="Picture Placeholder 8"/>
          <p:cNvSpPr>
            <a:spLocks noGrp="1"/>
          </p:cNvSpPr>
          <p:nvPr>
            <p:ph type="pic" sz="quarter" idx="11"/>
          </p:nvPr>
        </p:nvSpPr>
        <p:spPr>
          <a:xfrm>
            <a:off x="0" y="0"/>
            <a:ext cx="12192000" cy="4235450"/>
          </a:xfrm>
          <a:prstGeom prst="rect">
            <a:avLst/>
          </a:prstGeom>
        </p:spPr>
        <p:txBody>
          <a:bodyPr/>
          <a:lstStyle/>
          <a:p>
            <a:endParaRPr lang="en-US"/>
          </a:p>
        </p:txBody>
      </p:sp>
      <p:sp>
        <p:nvSpPr>
          <p:cNvPr id="6" name="Picture Placeholder 4"/>
          <p:cNvSpPr>
            <a:spLocks noGrp="1"/>
          </p:cNvSpPr>
          <p:nvPr>
            <p:ph type="pic" sz="quarter" idx="10" hasCustomPrompt="1"/>
          </p:nvPr>
        </p:nvSpPr>
        <p:spPr>
          <a:xfrm>
            <a:off x="8166627" y="2644313"/>
            <a:ext cx="1958477" cy="2283285"/>
          </a:xfrm>
          <a:prstGeom prst="roundRect">
            <a:avLst>
              <a:gd name="adj" fmla="val 4630"/>
            </a:avLst>
          </a:prstGeom>
          <a:ln>
            <a:noFill/>
          </a:ln>
        </p:spPr>
        <p:txBody>
          <a:bodyPr/>
          <a:lstStyle>
            <a:lvl1pPr marL="0" indent="0">
              <a:buNone/>
              <a:defRPr/>
            </a:lvl1pPr>
          </a:lstStyle>
          <a:p>
            <a:r>
              <a:rPr lang="en-US" dirty="0"/>
              <a:t> </a:t>
            </a:r>
          </a:p>
        </p:txBody>
      </p:sp>
    </p:spTree>
    <p:extLst>
      <p:ext uri="{BB962C8B-B14F-4D97-AF65-F5344CB8AC3E}">
        <p14:creationId xmlns:p14="http://schemas.microsoft.com/office/powerpoint/2010/main" val="288093953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67_Custom Layout">
    <p:spTree>
      <p:nvGrpSpPr>
        <p:cNvPr id="1" name=""/>
        <p:cNvGrpSpPr/>
        <p:nvPr/>
      </p:nvGrpSpPr>
      <p:grpSpPr>
        <a:xfrm>
          <a:off x="0" y="0"/>
          <a:ext cx="0" cy="0"/>
          <a:chOff x="0" y="0"/>
          <a:chExt cx="0" cy="0"/>
        </a:xfrm>
      </p:grpSpPr>
      <p:sp>
        <p:nvSpPr>
          <p:cNvPr id="8" name="Picture Placeholder 7"/>
          <p:cNvSpPr>
            <a:spLocks noGrp="1"/>
          </p:cNvSpPr>
          <p:nvPr>
            <p:ph type="pic" sz="quarter" idx="11"/>
          </p:nvPr>
        </p:nvSpPr>
        <p:spPr>
          <a:xfrm>
            <a:off x="1" y="0"/>
            <a:ext cx="12191999" cy="4235450"/>
          </a:xfrm>
          <a:prstGeom prst="rect">
            <a:avLst/>
          </a:prstGeom>
        </p:spPr>
        <p:txBody>
          <a:bodyPr/>
          <a:lstStyle/>
          <a:p>
            <a:endParaRPr lang="en-US"/>
          </a:p>
        </p:txBody>
      </p:sp>
      <p:sp>
        <p:nvSpPr>
          <p:cNvPr id="6" name="Picture Placeholder 5"/>
          <p:cNvSpPr>
            <a:spLocks noGrp="1"/>
          </p:cNvSpPr>
          <p:nvPr>
            <p:ph type="pic" sz="quarter" idx="10"/>
          </p:nvPr>
        </p:nvSpPr>
        <p:spPr>
          <a:xfrm>
            <a:off x="1189615" y="1980142"/>
            <a:ext cx="2123397" cy="3757420"/>
          </a:xfrm>
          <a:prstGeom prst="rect">
            <a:avLst/>
          </a:prstGeom>
        </p:spPr>
        <p:txBody>
          <a:bodyPr/>
          <a:lstStyle/>
          <a:p>
            <a:endParaRPr lang="en-US"/>
          </a:p>
        </p:txBody>
      </p:sp>
    </p:spTree>
    <p:extLst>
      <p:ext uri="{BB962C8B-B14F-4D97-AF65-F5344CB8AC3E}">
        <p14:creationId xmlns:p14="http://schemas.microsoft.com/office/powerpoint/2010/main" val="171584342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68_Custom Layout">
    <p:spTree>
      <p:nvGrpSpPr>
        <p:cNvPr id="1" name=""/>
        <p:cNvGrpSpPr/>
        <p:nvPr/>
      </p:nvGrpSpPr>
      <p:grpSpPr>
        <a:xfrm>
          <a:off x="0" y="0"/>
          <a:ext cx="0" cy="0"/>
          <a:chOff x="0" y="0"/>
          <a:chExt cx="0" cy="0"/>
        </a:xfrm>
      </p:grpSpPr>
      <p:sp>
        <p:nvSpPr>
          <p:cNvPr id="8" name="Picture Placeholder 7"/>
          <p:cNvSpPr>
            <a:spLocks noGrp="1"/>
          </p:cNvSpPr>
          <p:nvPr>
            <p:ph type="pic" sz="quarter" idx="11"/>
          </p:nvPr>
        </p:nvSpPr>
        <p:spPr>
          <a:xfrm>
            <a:off x="0" y="0"/>
            <a:ext cx="12192000" cy="4235450"/>
          </a:xfrm>
          <a:prstGeom prst="rect">
            <a:avLst/>
          </a:prstGeom>
        </p:spPr>
        <p:txBody>
          <a:bodyPr/>
          <a:lstStyle/>
          <a:p>
            <a:endParaRPr lang="en-US"/>
          </a:p>
        </p:txBody>
      </p:sp>
      <p:sp>
        <p:nvSpPr>
          <p:cNvPr id="6" name="Picture Placeholder 5"/>
          <p:cNvSpPr>
            <a:spLocks noGrp="1"/>
          </p:cNvSpPr>
          <p:nvPr>
            <p:ph type="pic" sz="quarter" idx="10"/>
          </p:nvPr>
        </p:nvSpPr>
        <p:spPr>
          <a:xfrm>
            <a:off x="1254658" y="1863548"/>
            <a:ext cx="2894157" cy="3914996"/>
          </a:xfrm>
          <a:prstGeom prst="rect">
            <a:avLst/>
          </a:prstGeom>
        </p:spPr>
        <p:txBody>
          <a:bodyPr/>
          <a:lstStyle/>
          <a:p>
            <a:endParaRPr lang="en-US"/>
          </a:p>
        </p:txBody>
      </p:sp>
    </p:spTree>
    <p:extLst>
      <p:ext uri="{BB962C8B-B14F-4D97-AF65-F5344CB8AC3E}">
        <p14:creationId xmlns:p14="http://schemas.microsoft.com/office/powerpoint/2010/main" val="105966671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69_Custom Layou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7846864" y="1604459"/>
            <a:ext cx="1716220" cy="3369137"/>
          </a:xfrm>
          <a:prstGeom prst="rect">
            <a:avLst/>
          </a:prstGeom>
        </p:spPr>
        <p:txBody>
          <a:bodyPr/>
          <a:lstStyle/>
          <a:p>
            <a:endParaRPr lang="en-US"/>
          </a:p>
        </p:txBody>
      </p:sp>
    </p:spTree>
    <p:extLst>
      <p:ext uri="{BB962C8B-B14F-4D97-AF65-F5344CB8AC3E}">
        <p14:creationId xmlns:p14="http://schemas.microsoft.com/office/powerpoint/2010/main" val="143145413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BF89CFE-C93D-4B5C-8D4D-2133BAE3DBEA}" type="datetimeFigureOut">
              <a:rPr lang="en-US" smtClean="0"/>
              <a:t>9/13/2018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0D0C7C6-A230-47F9-B233-63592062E17D}" type="slidenum">
              <a:rPr lang="en-US" smtClean="0"/>
              <a:t>‹#›</a:t>
            </a:fld>
            <a:endParaRPr lang="en-US"/>
          </a:p>
        </p:txBody>
      </p:sp>
    </p:spTree>
    <p:extLst>
      <p:ext uri="{BB962C8B-B14F-4D97-AF65-F5344CB8AC3E}">
        <p14:creationId xmlns:p14="http://schemas.microsoft.com/office/powerpoint/2010/main" val="454101778"/>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70_Custom Layou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7134216" y="1890088"/>
            <a:ext cx="3631941" cy="2753751"/>
          </a:xfrm>
          <a:prstGeom prst="rect">
            <a:avLst/>
          </a:prstGeom>
        </p:spPr>
        <p:txBody>
          <a:bodyPr/>
          <a:lstStyle/>
          <a:p>
            <a:endParaRPr lang="en-US"/>
          </a:p>
        </p:txBody>
      </p:sp>
    </p:spTree>
    <p:extLst>
      <p:ext uri="{BB962C8B-B14F-4D97-AF65-F5344CB8AC3E}">
        <p14:creationId xmlns:p14="http://schemas.microsoft.com/office/powerpoint/2010/main" val="386834991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71_Custom Layout">
    <p:spTree>
      <p:nvGrpSpPr>
        <p:cNvPr id="1" name=""/>
        <p:cNvGrpSpPr/>
        <p:nvPr/>
      </p:nvGrpSpPr>
      <p:grpSpPr>
        <a:xfrm>
          <a:off x="0" y="0"/>
          <a:ext cx="0" cy="0"/>
          <a:chOff x="0" y="0"/>
          <a:chExt cx="0" cy="0"/>
        </a:xfrm>
      </p:grpSpPr>
      <p:sp>
        <p:nvSpPr>
          <p:cNvPr id="15" name="Picture Placeholder 14"/>
          <p:cNvSpPr>
            <a:spLocks noGrp="1"/>
          </p:cNvSpPr>
          <p:nvPr>
            <p:ph type="pic" sz="quarter" idx="15"/>
          </p:nvPr>
        </p:nvSpPr>
        <p:spPr>
          <a:xfrm>
            <a:off x="0" y="0"/>
            <a:ext cx="12192000" cy="6858000"/>
          </a:xfrm>
          <a:prstGeom prst="rect">
            <a:avLst/>
          </a:prstGeom>
        </p:spPr>
        <p:txBody>
          <a:bodyPr/>
          <a:lstStyle/>
          <a:p>
            <a:endParaRPr lang="en-US"/>
          </a:p>
        </p:txBody>
      </p:sp>
      <p:sp>
        <p:nvSpPr>
          <p:cNvPr id="10" name="Picture Placeholder 4"/>
          <p:cNvSpPr>
            <a:spLocks noGrp="1"/>
          </p:cNvSpPr>
          <p:nvPr>
            <p:ph type="pic" sz="quarter" idx="11"/>
          </p:nvPr>
        </p:nvSpPr>
        <p:spPr>
          <a:xfrm>
            <a:off x="4472654" y="2982086"/>
            <a:ext cx="1837944" cy="3255264"/>
          </a:xfrm>
          <a:prstGeom prst="rect">
            <a:avLst/>
          </a:prstGeom>
          <a:noFill/>
          <a:ln>
            <a:solidFill>
              <a:schemeClr val="bg1">
                <a:lumMod val="85000"/>
              </a:schemeClr>
            </a:solidFill>
          </a:ln>
          <a:scene3d>
            <a:camera prst="isometricTopUp">
              <a:rot lat="19560000" lon="19620000" rev="2820000"/>
            </a:camera>
            <a:lightRig rig="threePt" dir="t"/>
          </a:scene3d>
          <a:sp3d>
            <a:bevelT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rtl="0">
              <a:defRPr lang="en-US" sz="1800">
                <a:solidFill>
                  <a:schemeClr val="lt1"/>
                </a:solidFill>
              </a:defRPr>
            </a:lvl1pPr>
          </a:lstStyle>
          <a:p>
            <a:pPr marL="0" lvl="0" algn="ctr"/>
            <a:endParaRPr lang="en-US"/>
          </a:p>
        </p:txBody>
      </p:sp>
      <p:sp>
        <p:nvSpPr>
          <p:cNvPr id="11" name="Picture Placeholder 4"/>
          <p:cNvSpPr>
            <a:spLocks noGrp="1"/>
          </p:cNvSpPr>
          <p:nvPr>
            <p:ph type="pic" sz="quarter" idx="12"/>
          </p:nvPr>
        </p:nvSpPr>
        <p:spPr>
          <a:xfrm>
            <a:off x="5920831" y="1632664"/>
            <a:ext cx="1837944" cy="3255264"/>
          </a:xfrm>
          <a:prstGeom prst="rect">
            <a:avLst/>
          </a:prstGeom>
          <a:noFill/>
          <a:ln>
            <a:solidFill>
              <a:schemeClr val="bg1">
                <a:lumMod val="85000"/>
              </a:schemeClr>
            </a:solidFill>
          </a:ln>
          <a:scene3d>
            <a:camera prst="isometricTopUp">
              <a:rot lat="19560000" lon="19620000" rev="2820000"/>
            </a:camera>
            <a:lightRig rig="threePt" dir="t"/>
          </a:scene3d>
          <a:sp3d>
            <a:bevelT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rtl="0">
              <a:defRPr lang="en-US" sz="1800">
                <a:solidFill>
                  <a:schemeClr val="lt1"/>
                </a:solidFill>
              </a:defRPr>
            </a:lvl1pPr>
          </a:lstStyle>
          <a:p>
            <a:pPr marL="0" lvl="0" algn="ctr"/>
            <a:endParaRPr lang="en-US"/>
          </a:p>
        </p:txBody>
      </p:sp>
      <p:sp>
        <p:nvSpPr>
          <p:cNvPr id="12" name="Picture Placeholder 4"/>
          <p:cNvSpPr>
            <a:spLocks noGrp="1"/>
          </p:cNvSpPr>
          <p:nvPr>
            <p:ph type="pic" sz="quarter" idx="13"/>
          </p:nvPr>
        </p:nvSpPr>
        <p:spPr>
          <a:xfrm>
            <a:off x="7784293" y="1288259"/>
            <a:ext cx="1837944" cy="3255264"/>
          </a:xfrm>
          <a:prstGeom prst="rect">
            <a:avLst/>
          </a:prstGeom>
          <a:noFill/>
          <a:ln>
            <a:solidFill>
              <a:schemeClr val="bg1">
                <a:lumMod val="85000"/>
              </a:schemeClr>
            </a:solidFill>
          </a:ln>
          <a:scene3d>
            <a:camera prst="isometricTopUp">
              <a:rot lat="19560000" lon="19620000" rev="2820000"/>
            </a:camera>
            <a:lightRig rig="threePt" dir="t"/>
          </a:scene3d>
          <a:sp3d>
            <a:bevelT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rtl="0">
              <a:defRPr lang="en-US" sz="1800">
                <a:solidFill>
                  <a:schemeClr val="lt1"/>
                </a:solidFill>
              </a:defRPr>
            </a:lvl1pPr>
          </a:lstStyle>
          <a:p>
            <a:pPr marL="0" lvl="0" algn="ctr"/>
            <a:endParaRPr lang="en-US"/>
          </a:p>
        </p:txBody>
      </p:sp>
      <p:sp>
        <p:nvSpPr>
          <p:cNvPr id="13" name="Picture Placeholder 4"/>
          <p:cNvSpPr>
            <a:spLocks noGrp="1"/>
          </p:cNvSpPr>
          <p:nvPr>
            <p:ph type="pic" sz="quarter" idx="14"/>
          </p:nvPr>
        </p:nvSpPr>
        <p:spPr>
          <a:xfrm>
            <a:off x="9290793" y="504598"/>
            <a:ext cx="1837944" cy="3255264"/>
          </a:xfrm>
          <a:prstGeom prst="rect">
            <a:avLst/>
          </a:prstGeom>
          <a:noFill/>
          <a:ln>
            <a:solidFill>
              <a:schemeClr val="bg1">
                <a:lumMod val="85000"/>
              </a:schemeClr>
            </a:solidFill>
          </a:ln>
          <a:scene3d>
            <a:camera prst="isometricTopUp">
              <a:rot lat="19560000" lon="19620000" rev="2820000"/>
            </a:camera>
            <a:lightRig rig="threePt" dir="t"/>
          </a:scene3d>
          <a:sp3d>
            <a:bevelT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rtl="0">
              <a:defRPr lang="en-US" sz="1800">
                <a:solidFill>
                  <a:schemeClr val="lt1"/>
                </a:solidFill>
              </a:defRPr>
            </a:lvl1pPr>
          </a:lstStyle>
          <a:p>
            <a:pPr marL="0" lvl="0" algn="ctr"/>
            <a:endParaRPr lang="en-US"/>
          </a:p>
        </p:txBody>
      </p:sp>
      <p:sp>
        <p:nvSpPr>
          <p:cNvPr id="5" name="Picture Placeholder 4"/>
          <p:cNvSpPr>
            <a:spLocks noGrp="1"/>
          </p:cNvSpPr>
          <p:nvPr>
            <p:ph type="pic" sz="quarter" idx="10"/>
          </p:nvPr>
        </p:nvSpPr>
        <p:spPr>
          <a:xfrm>
            <a:off x="2969691" y="3759862"/>
            <a:ext cx="1837944" cy="3255264"/>
          </a:xfrm>
          <a:prstGeom prst="rect">
            <a:avLst/>
          </a:prstGeom>
          <a:noFill/>
          <a:ln>
            <a:solidFill>
              <a:schemeClr val="bg1">
                <a:lumMod val="85000"/>
              </a:schemeClr>
            </a:solidFill>
          </a:ln>
          <a:scene3d>
            <a:camera prst="isometricTopUp">
              <a:rot lat="19560000" lon="19620000" rev="2820000"/>
            </a:camera>
            <a:lightRig rig="threePt" dir="t"/>
          </a:scene3d>
          <a:sp3d>
            <a:bevelT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800">
                <a:solidFill>
                  <a:schemeClr val="lt1"/>
                </a:solidFill>
              </a:defRPr>
            </a:lvl1pPr>
          </a:lstStyle>
          <a:p>
            <a:pPr marL="0" lvl="0" algn="ctr"/>
            <a:endParaRPr lang="en-US"/>
          </a:p>
        </p:txBody>
      </p:sp>
    </p:spTree>
    <p:extLst>
      <p:ext uri="{BB962C8B-B14F-4D97-AF65-F5344CB8AC3E}">
        <p14:creationId xmlns:p14="http://schemas.microsoft.com/office/powerpoint/2010/main" val="373304648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72_Custom Layout">
    <p:spTree>
      <p:nvGrpSpPr>
        <p:cNvPr id="1" name=""/>
        <p:cNvGrpSpPr/>
        <p:nvPr/>
      </p:nvGrpSpPr>
      <p:grpSpPr>
        <a:xfrm>
          <a:off x="0" y="0"/>
          <a:ext cx="0" cy="0"/>
          <a:chOff x="0" y="0"/>
          <a:chExt cx="0" cy="0"/>
        </a:xfrm>
      </p:grpSpPr>
      <p:sp>
        <p:nvSpPr>
          <p:cNvPr id="10" name="Picture Placeholder 9"/>
          <p:cNvSpPr>
            <a:spLocks noGrp="1"/>
          </p:cNvSpPr>
          <p:nvPr>
            <p:ph type="pic" sz="quarter" idx="17"/>
          </p:nvPr>
        </p:nvSpPr>
        <p:spPr>
          <a:xfrm>
            <a:off x="0" y="0"/>
            <a:ext cx="12192000" cy="6858000"/>
          </a:xfrm>
          <a:prstGeom prst="rect">
            <a:avLst/>
          </a:prstGeom>
        </p:spPr>
        <p:txBody>
          <a:bodyPr/>
          <a:lstStyle/>
          <a:p>
            <a:endParaRPr lang="en-US"/>
          </a:p>
        </p:txBody>
      </p:sp>
      <p:sp>
        <p:nvSpPr>
          <p:cNvPr id="8" name="Picture Placeholder 4"/>
          <p:cNvSpPr>
            <a:spLocks noGrp="1"/>
          </p:cNvSpPr>
          <p:nvPr>
            <p:ph type="pic" sz="quarter" idx="16"/>
          </p:nvPr>
        </p:nvSpPr>
        <p:spPr>
          <a:xfrm>
            <a:off x="7154392" y="1699713"/>
            <a:ext cx="2578608" cy="4562856"/>
          </a:xfrm>
          <a:prstGeom prst="rect">
            <a:avLst/>
          </a:prstGeom>
          <a:noFill/>
          <a:ln>
            <a:solidFill>
              <a:schemeClr val="bg1">
                <a:lumMod val="85000"/>
              </a:schemeClr>
            </a:solidFill>
          </a:ln>
          <a:effectLst/>
          <a:scene3d>
            <a:camera prst="isometricTopUp">
              <a:rot lat="19560000" lon="19620000" rev="2820000"/>
            </a:camera>
            <a:lightRig rig="threePt" dir="t"/>
          </a:scene3d>
          <a:sp3d>
            <a:bevelT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800"/>
            </a:lvl1pPr>
          </a:lstStyle>
          <a:p>
            <a:pPr marL="0" lvl="0" algn="ctr"/>
            <a:endParaRPr lang="en-US"/>
          </a:p>
        </p:txBody>
      </p:sp>
      <p:sp>
        <p:nvSpPr>
          <p:cNvPr id="7" name="Picture Placeholder 4"/>
          <p:cNvSpPr>
            <a:spLocks noGrp="1"/>
          </p:cNvSpPr>
          <p:nvPr>
            <p:ph type="pic" sz="quarter" idx="15"/>
          </p:nvPr>
        </p:nvSpPr>
        <p:spPr>
          <a:xfrm>
            <a:off x="7432052" y="1148568"/>
            <a:ext cx="2578608" cy="4562856"/>
          </a:xfrm>
          <a:prstGeom prst="rect">
            <a:avLst/>
          </a:prstGeom>
          <a:noFill/>
          <a:ln>
            <a:solidFill>
              <a:schemeClr val="bg1">
                <a:lumMod val="85000"/>
              </a:schemeClr>
            </a:solidFill>
          </a:ln>
          <a:effectLst>
            <a:outerShdw blurRad="444500" dist="241300" dir="12000000" algn="r" rotWithShape="0">
              <a:prstClr val="black">
                <a:alpha val="83000"/>
              </a:prstClr>
            </a:outerShdw>
          </a:effectLst>
          <a:scene3d>
            <a:camera prst="isometricTopUp">
              <a:rot lat="19560000" lon="19620000" rev="2820000"/>
            </a:camera>
            <a:lightRig rig="threePt" dir="t"/>
          </a:scene3d>
          <a:sp3d>
            <a:bevelT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800"/>
            </a:lvl1pPr>
          </a:lstStyle>
          <a:p>
            <a:pPr marL="0" lvl="0" algn="ctr"/>
            <a:endParaRPr lang="en-US"/>
          </a:p>
        </p:txBody>
      </p:sp>
      <p:sp>
        <p:nvSpPr>
          <p:cNvPr id="6" name="Picture Placeholder 4"/>
          <p:cNvSpPr>
            <a:spLocks noGrp="1"/>
          </p:cNvSpPr>
          <p:nvPr>
            <p:ph type="pic" sz="quarter" idx="14"/>
          </p:nvPr>
        </p:nvSpPr>
        <p:spPr>
          <a:xfrm>
            <a:off x="7914681" y="319314"/>
            <a:ext cx="2578608" cy="4562856"/>
          </a:xfrm>
          <a:prstGeom prst="rect">
            <a:avLst/>
          </a:prstGeom>
          <a:noFill/>
          <a:ln>
            <a:solidFill>
              <a:schemeClr val="bg1">
                <a:lumMod val="85000"/>
              </a:schemeClr>
            </a:solidFill>
          </a:ln>
          <a:effectLst>
            <a:outerShdw blurRad="444500" dist="241300" dir="12000000" algn="r" rotWithShape="0">
              <a:prstClr val="black">
                <a:alpha val="83000"/>
              </a:prstClr>
            </a:outerShdw>
          </a:effectLst>
          <a:scene3d>
            <a:camera prst="isometricTopUp">
              <a:rot lat="19560000" lon="19620000" rev="2820000"/>
            </a:camera>
            <a:lightRig rig="threePt" dir="t"/>
          </a:scene3d>
          <a:sp3d>
            <a:bevelT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800"/>
            </a:lvl1pPr>
          </a:lstStyle>
          <a:p>
            <a:pPr marL="0" lvl="0" algn="ctr"/>
            <a:endParaRPr lang="en-US"/>
          </a:p>
        </p:txBody>
      </p:sp>
    </p:spTree>
    <p:extLst>
      <p:ext uri="{BB962C8B-B14F-4D97-AF65-F5344CB8AC3E}">
        <p14:creationId xmlns:p14="http://schemas.microsoft.com/office/powerpoint/2010/main" val="187064927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73_Custom Layou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313298" y="635533"/>
            <a:ext cx="9757404" cy="5905796"/>
          </a:xfrm>
          <a:prstGeom prst="rect">
            <a:avLst/>
          </a:prstGeom>
        </p:spPr>
      </p:pic>
      <p:sp>
        <p:nvSpPr>
          <p:cNvPr id="4" name="Rectangle 3"/>
          <p:cNvSpPr/>
          <p:nvPr userDrawn="1"/>
        </p:nvSpPr>
        <p:spPr>
          <a:xfrm>
            <a:off x="8541854" y="947681"/>
            <a:ext cx="7309362" cy="4638814"/>
          </a:xfrm>
          <a:prstGeom prst="rect">
            <a:avLst/>
          </a:prstGeom>
          <a:solidFill>
            <a:srgbClr val="7777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Picture Placeholder 5"/>
          <p:cNvSpPr>
            <a:spLocks noGrp="1"/>
          </p:cNvSpPr>
          <p:nvPr>
            <p:ph type="pic" sz="quarter" idx="10"/>
          </p:nvPr>
        </p:nvSpPr>
        <p:spPr>
          <a:xfrm>
            <a:off x="8541854" y="947681"/>
            <a:ext cx="7309362" cy="4638814"/>
          </a:xfrm>
          <a:prstGeom prst="rect">
            <a:avLst/>
          </a:prstGeom>
        </p:spPr>
        <p:txBody>
          <a:bodyPr/>
          <a:lstStyle/>
          <a:p>
            <a:endParaRPr lang="en-US"/>
          </a:p>
        </p:txBody>
      </p:sp>
    </p:spTree>
    <p:extLst>
      <p:ext uri="{BB962C8B-B14F-4D97-AF65-F5344CB8AC3E}">
        <p14:creationId xmlns:p14="http://schemas.microsoft.com/office/powerpoint/2010/main" val="116210476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74_Custom Layout">
    <p:spTree>
      <p:nvGrpSpPr>
        <p:cNvPr id="1" name=""/>
        <p:cNvGrpSpPr/>
        <p:nvPr/>
      </p:nvGrpSpPr>
      <p:grpSpPr>
        <a:xfrm>
          <a:off x="0" y="0"/>
          <a:ext cx="0" cy="0"/>
          <a:chOff x="0" y="0"/>
          <a:chExt cx="0" cy="0"/>
        </a:xfrm>
      </p:grpSpPr>
      <p:sp>
        <p:nvSpPr>
          <p:cNvPr id="8" name="Picture Placeholder 7"/>
          <p:cNvSpPr>
            <a:spLocks noGrp="1"/>
          </p:cNvSpPr>
          <p:nvPr>
            <p:ph type="pic" sz="quarter" idx="11" hasCustomPrompt="1"/>
          </p:nvPr>
        </p:nvSpPr>
        <p:spPr>
          <a:xfrm>
            <a:off x="4877483" y="1802493"/>
            <a:ext cx="1371600" cy="1371600"/>
          </a:xfrm>
          <a:prstGeom prst="ellipse">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buNone/>
              <a:defRPr lang="en-US" sz="1800">
                <a:solidFill>
                  <a:schemeClr val="lt1"/>
                </a:solidFill>
              </a:defRPr>
            </a:lvl1pPr>
          </a:lstStyle>
          <a:p>
            <a:pPr marL="0" lvl="0" algn="ctr"/>
            <a:r>
              <a:rPr lang="en-US" dirty="0"/>
              <a:t> </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878702" y="635533"/>
            <a:ext cx="9757404" cy="5905796"/>
          </a:xfrm>
          <a:prstGeom prst="rect">
            <a:avLst/>
          </a:prstGeom>
        </p:spPr>
      </p:pic>
      <p:sp>
        <p:nvSpPr>
          <p:cNvPr id="4" name="Rectangle 3"/>
          <p:cNvSpPr/>
          <p:nvPr userDrawn="1"/>
        </p:nvSpPr>
        <p:spPr>
          <a:xfrm>
            <a:off x="-3650146" y="947681"/>
            <a:ext cx="7309362" cy="4638814"/>
          </a:xfrm>
          <a:prstGeom prst="rect">
            <a:avLst/>
          </a:prstGeom>
          <a:solidFill>
            <a:srgbClr val="7777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Picture Placeholder 5"/>
          <p:cNvSpPr>
            <a:spLocks noGrp="1"/>
          </p:cNvSpPr>
          <p:nvPr>
            <p:ph type="pic" sz="quarter" idx="10"/>
          </p:nvPr>
        </p:nvSpPr>
        <p:spPr>
          <a:xfrm>
            <a:off x="-3654681" y="947681"/>
            <a:ext cx="7309362" cy="4638814"/>
          </a:xfrm>
          <a:prstGeom prst="rect">
            <a:avLst/>
          </a:prstGeom>
        </p:spPr>
        <p:txBody>
          <a:bodyPr/>
          <a:lstStyle/>
          <a:p>
            <a:endParaRPr lang="en-US"/>
          </a:p>
        </p:txBody>
      </p:sp>
    </p:spTree>
    <p:extLst>
      <p:ext uri="{BB962C8B-B14F-4D97-AF65-F5344CB8AC3E}">
        <p14:creationId xmlns:p14="http://schemas.microsoft.com/office/powerpoint/2010/main" val="268497662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75_Custom Layou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1963831" y="1970599"/>
            <a:ext cx="4129181" cy="2620600"/>
          </a:xfrm>
          <a:prstGeom prst="rect">
            <a:avLst/>
          </a:prstGeom>
        </p:spPr>
        <p:txBody>
          <a:bodyPr/>
          <a:lstStyle/>
          <a:p>
            <a:endParaRPr lang="en-US"/>
          </a:p>
        </p:txBody>
      </p:sp>
    </p:spTree>
    <p:extLst>
      <p:ext uri="{BB962C8B-B14F-4D97-AF65-F5344CB8AC3E}">
        <p14:creationId xmlns:p14="http://schemas.microsoft.com/office/powerpoint/2010/main" val="169201546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76_Custom Layout">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6581032" y="1288522"/>
            <a:ext cx="8583912" cy="4700423"/>
          </a:xfrm>
          <a:prstGeom prst="rect">
            <a:avLst/>
          </a:prstGeom>
        </p:spPr>
      </p:pic>
      <p:sp>
        <p:nvSpPr>
          <p:cNvPr id="7" name="Picture Placeholder 6"/>
          <p:cNvSpPr>
            <a:spLocks noGrp="1"/>
          </p:cNvSpPr>
          <p:nvPr>
            <p:ph type="pic" sz="quarter" idx="10"/>
          </p:nvPr>
        </p:nvSpPr>
        <p:spPr>
          <a:xfrm>
            <a:off x="7790616" y="1524569"/>
            <a:ext cx="6191336" cy="3819230"/>
          </a:xfrm>
          <a:prstGeom prst="rect">
            <a:avLst/>
          </a:prstGeom>
        </p:spPr>
        <p:txBody>
          <a:bodyPr/>
          <a:lstStyle/>
          <a:p>
            <a:endParaRPr lang="en-US"/>
          </a:p>
        </p:txBody>
      </p:sp>
    </p:spTree>
    <p:extLst>
      <p:ext uri="{BB962C8B-B14F-4D97-AF65-F5344CB8AC3E}">
        <p14:creationId xmlns:p14="http://schemas.microsoft.com/office/powerpoint/2010/main" val="410200703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77_Custom Layout">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6181662" y="3326052"/>
            <a:ext cx="2420513" cy="1569304"/>
          </a:xfrm>
          <a:prstGeom prst="rect">
            <a:avLst/>
          </a:prstGeom>
        </p:spPr>
        <p:txBody>
          <a:bodyPr/>
          <a:lstStyle/>
          <a:p>
            <a:endParaRPr lang="en-US"/>
          </a:p>
        </p:txBody>
      </p:sp>
      <p:sp>
        <p:nvSpPr>
          <p:cNvPr id="7" name="Picture Placeholder 5"/>
          <p:cNvSpPr>
            <a:spLocks noGrp="1"/>
          </p:cNvSpPr>
          <p:nvPr>
            <p:ph type="pic" sz="quarter" idx="11"/>
          </p:nvPr>
        </p:nvSpPr>
        <p:spPr>
          <a:xfrm>
            <a:off x="7281268" y="2085632"/>
            <a:ext cx="3526865" cy="1991361"/>
          </a:xfrm>
          <a:prstGeom prst="rect">
            <a:avLst/>
          </a:prstGeom>
        </p:spPr>
        <p:txBody>
          <a:bodyPr/>
          <a:lstStyle/>
          <a:p>
            <a:endParaRPr lang="en-US"/>
          </a:p>
        </p:txBody>
      </p:sp>
      <p:sp>
        <p:nvSpPr>
          <p:cNvPr id="8" name="Title 1"/>
          <p:cNvSpPr>
            <a:spLocks noGrp="1"/>
          </p:cNvSpPr>
          <p:nvPr>
            <p:ph type="title" hasCustomPrompt="1"/>
          </p:nvPr>
        </p:nvSpPr>
        <p:spPr>
          <a:xfrm>
            <a:off x="1197070" y="653014"/>
            <a:ext cx="9797859" cy="431020"/>
          </a:xfrm>
          <a:prstGeom prst="rect">
            <a:avLst/>
          </a:prstGeom>
        </p:spPr>
        <p:txBody>
          <a:bodyPr/>
          <a:lstStyle>
            <a:lvl1pPr algn="ctr">
              <a:defRPr sz="3800" b="0" i="0" kern="0" spc="-50" baseline="0">
                <a:solidFill>
                  <a:schemeClr val="tx1"/>
                </a:solidFill>
                <a:latin typeface="Lato Black" panose="020F0A02020204030203" pitchFamily="34" charset="0"/>
                <a:ea typeface="Lato Black" panose="020F0A02020204030203" pitchFamily="34" charset="0"/>
                <a:cs typeface="Lato Black" panose="020F0A02020204030203" pitchFamily="34" charset="0"/>
              </a:defRPr>
            </a:lvl1pPr>
          </a:lstStyle>
          <a:p>
            <a:r>
              <a:rPr lang="en-US" dirty="0"/>
              <a:t>MAIN TITLE GOES HERE</a:t>
            </a:r>
          </a:p>
        </p:txBody>
      </p:sp>
      <p:sp>
        <p:nvSpPr>
          <p:cNvPr id="9" name="Text Placeholder 9"/>
          <p:cNvSpPr>
            <a:spLocks noGrp="1"/>
          </p:cNvSpPr>
          <p:nvPr>
            <p:ph type="body" sz="quarter" idx="17" hasCustomPrompt="1"/>
          </p:nvPr>
        </p:nvSpPr>
        <p:spPr>
          <a:xfrm>
            <a:off x="1197071" y="1185635"/>
            <a:ext cx="9797858" cy="338138"/>
          </a:xfrm>
          <a:prstGeom prst="rect">
            <a:avLst/>
          </a:prstGeom>
        </p:spPr>
        <p:txBody>
          <a:bodyPr/>
          <a:lstStyle>
            <a:lvl1pPr marL="0" indent="0" algn="ctr">
              <a:buNone/>
              <a:defRPr sz="1400" b="0" i="0">
                <a:solidFill>
                  <a:schemeClr val="tx1">
                    <a:lumMod val="60000"/>
                    <a:lumOff val="40000"/>
                  </a:schemeClr>
                </a:solidFill>
                <a:latin typeface="Lato" panose="020F0502020204030203" pitchFamily="34" charset="0"/>
                <a:ea typeface="Lato" panose="020F0502020204030203" pitchFamily="34" charset="0"/>
                <a:cs typeface="Lato" panose="020F0502020204030203" pitchFamily="34" charset="0"/>
              </a:defRPr>
            </a:lvl1pPr>
          </a:lstStyle>
          <a:p>
            <a:pPr lvl="0"/>
            <a:r>
              <a:rPr lang="de-DE" dirty="0"/>
              <a:t>Subtitle Goes Here. Lorem Ipsum Dolor Sit Amet, A Gravida Quis Wisi Elit Diam Sit Donec Libero.</a:t>
            </a:r>
            <a:endParaRPr lang="en-US" dirty="0"/>
          </a:p>
        </p:txBody>
      </p:sp>
    </p:spTree>
    <p:extLst>
      <p:ext uri="{BB962C8B-B14F-4D97-AF65-F5344CB8AC3E}">
        <p14:creationId xmlns:p14="http://schemas.microsoft.com/office/powerpoint/2010/main" val="320422208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78_Custom Layou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608317" y="1826632"/>
            <a:ext cx="4801256" cy="3112823"/>
          </a:xfrm>
          <a:prstGeom prst="rect">
            <a:avLst/>
          </a:prstGeom>
        </p:spPr>
        <p:txBody>
          <a:bodyPr/>
          <a:lstStyle/>
          <a:p>
            <a:endParaRPr lang="en-US"/>
          </a:p>
        </p:txBody>
      </p:sp>
      <p:sp>
        <p:nvSpPr>
          <p:cNvPr id="6" name="Title 1"/>
          <p:cNvSpPr>
            <a:spLocks noGrp="1"/>
          </p:cNvSpPr>
          <p:nvPr>
            <p:ph type="title" hasCustomPrompt="1"/>
          </p:nvPr>
        </p:nvSpPr>
        <p:spPr>
          <a:xfrm>
            <a:off x="1197070" y="653014"/>
            <a:ext cx="9797859" cy="431020"/>
          </a:xfrm>
          <a:prstGeom prst="rect">
            <a:avLst/>
          </a:prstGeom>
        </p:spPr>
        <p:txBody>
          <a:bodyPr/>
          <a:lstStyle>
            <a:lvl1pPr algn="ctr">
              <a:defRPr sz="3800" b="0" i="0" kern="0" spc="-50" baseline="0">
                <a:solidFill>
                  <a:schemeClr val="tx1"/>
                </a:solidFill>
                <a:latin typeface="Lato Black" panose="020F0A02020204030203" pitchFamily="34" charset="0"/>
                <a:ea typeface="Lato Black" panose="020F0A02020204030203" pitchFamily="34" charset="0"/>
                <a:cs typeface="Lato Black" panose="020F0A02020204030203" pitchFamily="34" charset="0"/>
              </a:defRPr>
            </a:lvl1pPr>
          </a:lstStyle>
          <a:p>
            <a:r>
              <a:rPr lang="en-US" dirty="0"/>
              <a:t>MAIN TITLE GOES HERE</a:t>
            </a:r>
          </a:p>
        </p:txBody>
      </p:sp>
      <p:sp>
        <p:nvSpPr>
          <p:cNvPr id="7" name="Text Placeholder 9"/>
          <p:cNvSpPr>
            <a:spLocks noGrp="1"/>
          </p:cNvSpPr>
          <p:nvPr>
            <p:ph type="body" sz="quarter" idx="17" hasCustomPrompt="1"/>
          </p:nvPr>
        </p:nvSpPr>
        <p:spPr>
          <a:xfrm>
            <a:off x="1197071" y="1185635"/>
            <a:ext cx="9797858" cy="338138"/>
          </a:xfrm>
          <a:prstGeom prst="rect">
            <a:avLst/>
          </a:prstGeom>
        </p:spPr>
        <p:txBody>
          <a:bodyPr/>
          <a:lstStyle>
            <a:lvl1pPr marL="0" indent="0" algn="ctr">
              <a:buNone/>
              <a:defRPr sz="1400" b="0" i="0">
                <a:solidFill>
                  <a:schemeClr val="tx1">
                    <a:lumMod val="60000"/>
                    <a:lumOff val="40000"/>
                  </a:schemeClr>
                </a:solidFill>
                <a:latin typeface="Lato" panose="020F0502020204030203" pitchFamily="34" charset="0"/>
                <a:ea typeface="Lato" panose="020F0502020204030203" pitchFamily="34" charset="0"/>
                <a:cs typeface="Lato" panose="020F0502020204030203" pitchFamily="34" charset="0"/>
              </a:defRPr>
            </a:lvl1pPr>
          </a:lstStyle>
          <a:p>
            <a:pPr lvl="0"/>
            <a:r>
              <a:rPr lang="de-DE" dirty="0"/>
              <a:t>Subtitle Goes Here. Lorem Ipsum Dolor Sit Amet, A Gravida Quis Wisi Elit Diam Sit Donec Libero.</a:t>
            </a:r>
            <a:endParaRPr lang="en-US" dirty="0"/>
          </a:p>
        </p:txBody>
      </p:sp>
    </p:spTree>
    <p:extLst>
      <p:ext uri="{BB962C8B-B14F-4D97-AF65-F5344CB8AC3E}">
        <p14:creationId xmlns:p14="http://schemas.microsoft.com/office/powerpoint/2010/main" val="358291938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79_Custom Layou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2784350" y="2348027"/>
            <a:ext cx="1706381" cy="2976407"/>
          </a:xfrm>
          <a:prstGeom prst="rect">
            <a:avLst/>
          </a:prstGeom>
        </p:spPr>
        <p:txBody>
          <a:bodyPr/>
          <a:lstStyle/>
          <a:p>
            <a:endParaRPr lang="en-US"/>
          </a:p>
        </p:txBody>
      </p:sp>
      <p:sp>
        <p:nvSpPr>
          <p:cNvPr id="6" name="Title 1"/>
          <p:cNvSpPr>
            <a:spLocks noGrp="1"/>
          </p:cNvSpPr>
          <p:nvPr>
            <p:ph type="title" hasCustomPrompt="1"/>
          </p:nvPr>
        </p:nvSpPr>
        <p:spPr>
          <a:xfrm>
            <a:off x="1197070" y="653014"/>
            <a:ext cx="9797859" cy="431020"/>
          </a:xfrm>
          <a:prstGeom prst="rect">
            <a:avLst/>
          </a:prstGeom>
        </p:spPr>
        <p:txBody>
          <a:bodyPr/>
          <a:lstStyle>
            <a:lvl1pPr algn="ctr">
              <a:defRPr sz="3800" b="0" i="0" kern="0" spc="-50" baseline="0">
                <a:solidFill>
                  <a:schemeClr val="tx1"/>
                </a:solidFill>
                <a:latin typeface="Lato Black" panose="020F0A02020204030203" pitchFamily="34" charset="0"/>
                <a:ea typeface="Lato Black" panose="020F0A02020204030203" pitchFamily="34" charset="0"/>
                <a:cs typeface="Lato Black" panose="020F0A02020204030203" pitchFamily="34" charset="0"/>
              </a:defRPr>
            </a:lvl1pPr>
          </a:lstStyle>
          <a:p>
            <a:r>
              <a:rPr lang="en-US" dirty="0"/>
              <a:t>MAIN TITLE GOES HERE</a:t>
            </a:r>
          </a:p>
        </p:txBody>
      </p:sp>
      <p:sp>
        <p:nvSpPr>
          <p:cNvPr id="7" name="Text Placeholder 9"/>
          <p:cNvSpPr>
            <a:spLocks noGrp="1"/>
          </p:cNvSpPr>
          <p:nvPr>
            <p:ph type="body" sz="quarter" idx="17" hasCustomPrompt="1"/>
          </p:nvPr>
        </p:nvSpPr>
        <p:spPr>
          <a:xfrm>
            <a:off x="1197071" y="1185635"/>
            <a:ext cx="9797858" cy="338138"/>
          </a:xfrm>
          <a:prstGeom prst="rect">
            <a:avLst/>
          </a:prstGeom>
        </p:spPr>
        <p:txBody>
          <a:bodyPr/>
          <a:lstStyle>
            <a:lvl1pPr marL="0" indent="0" algn="ctr">
              <a:buNone/>
              <a:defRPr sz="1400" b="0" i="0">
                <a:solidFill>
                  <a:schemeClr val="tx1">
                    <a:lumMod val="60000"/>
                    <a:lumOff val="40000"/>
                  </a:schemeClr>
                </a:solidFill>
                <a:latin typeface="Lato" panose="020F0502020204030203" pitchFamily="34" charset="0"/>
                <a:ea typeface="Lato" panose="020F0502020204030203" pitchFamily="34" charset="0"/>
                <a:cs typeface="Lato" panose="020F0502020204030203" pitchFamily="34" charset="0"/>
              </a:defRPr>
            </a:lvl1pPr>
          </a:lstStyle>
          <a:p>
            <a:pPr lvl="0"/>
            <a:r>
              <a:rPr lang="de-DE" dirty="0"/>
              <a:t>Subtitle Goes Here. Lorem Ipsum Dolor Sit Amet, A Gravida Quis Wisi Elit Diam Sit Donec Libero.</a:t>
            </a:r>
            <a:endParaRPr lang="en-US" dirty="0"/>
          </a:p>
        </p:txBody>
      </p:sp>
    </p:spTree>
    <p:extLst>
      <p:ext uri="{BB962C8B-B14F-4D97-AF65-F5344CB8AC3E}">
        <p14:creationId xmlns:p14="http://schemas.microsoft.com/office/powerpoint/2010/main" val="330815313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17" Type="http://schemas.openxmlformats.org/officeDocument/2006/relationships/slideLayout" Target="../slideLayouts/slideLayout128.xml"/><Relationship Id="rId21" Type="http://schemas.openxmlformats.org/officeDocument/2006/relationships/slideLayout" Target="../slideLayouts/slideLayout32.xml"/><Relationship Id="rId42" Type="http://schemas.openxmlformats.org/officeDocument/2006/relationships/slideLayout" Target="../slideLayouts/slideLayout53.xml"/><Relationship Id="rId63" Type="http://schemas.openxmlformats.org/officeDocument/2006/relationships/slideLayout" Target="../slideLayouts/slideLayout74.xml"/><Relationship Id="rId84" Type="http://schemas.openxmlformats.org/officeDocument/2006/relationships/slideLayout" Target="../slideLayouts/slideLayout95.xml"/><Relationship Id="rId138" Type="http://schemas.openxmlformats.org/officeDocument/2006/relationships/slideLayout" Target="../slideLayouts/slideLayout149.xml"/><Relationship Id="rId159" Type="http://schemas.openxmlformats.org/officeDocument/2006/relationships/slideLayout" Target="../slideLayouts/slideLayout170.xml"/><Relationship Id="rId170" Type="http://schemas.openxmlformats.org/officeDocument/2006/relationships/slideLayout" Target="../slideLayouts/slideLayout181.xml"/><Relationship Id="rId191" Type="http://schemas.openxmlformats.org/officeDocument/2006/relationships/slideLayout" Target="../slideLayouts/slideLayout202.xml"/><Relationship Id="rId196" Type="http://schemas.openxmlformats.org/officeDocument/2006/relationships/slideLayout" Target="../slideLayouts/slideLayout207.xml"/><Relationship Id="rId200" Type="http://schemas.openxmlformats.org/officeDocument/2006/relationships/slideLayout" Target="../slideLayouts/slideLayout211.xml"/><Relationship Id="rId16" Type="http://schemas.openxmlformats.org/officeDocument/2006/relationships/slideLayout" Target="../slideLayouts/slideLayout27.xml"/><Relationship Id="rId107" Type="http://schemas.openxmlformats.org/officeDocument/2006/relationships/slideLayout" Target="../slideLayouts/slideLayout118.xml"/><Relationship Id="rId11" Type="http://schemas.openxmlformats.org/officeDocument/2006/relationships/slideLayout" Target="../slideLayouts/slideLayout22.xml"/><Relationship Id="rId32" Type="http://schemas.openxmlformats.org/officeDocument/2006/relationships/slideLayout" Target="../slideLayouts/slideLayout43.xml"/><Relationship Id="rId37" Type="http://schemas.openxmlformats.org/officeDocument/2006/relationships/slideLayout" Target="../slideLayouts/slideLayout48.xml"/><Relationship Id="rId53" Type="http://schemas.openxmlformats.org/officeDocument/2006/relationships/slideLayout" Target="../slideLayouts/slideLayout64.xml"/><Relationship Id="rId58" Type="http://schemas.openxmlformats.org/officeDocument/2006/relationships/slideLayout" Target="../slideLayouts/slideLayout69.xml"/><Relationship Id="rId74" Type="http://schemas.openxmlformats.org/officeDocument/2006/relationships/slideLayout" Target="../slideLayouts/slideLayout85.xml"/><Relationship Id="rId79" Type="http://schemas.openxmlformats.org/officeDocument/2006/relationships/slideLayout" Target="../slideLayouts/slideLayout90.xml"/><Relationship Id="rId102" Type="http://schemas.openxmlformats.org/officeDocument/2006/relationships/slideLayout" Target="../slideLayouts/slideLayout113.xml"/><Relationship Id="rId123" Type="http://schemas.openxmlformats.org/officeDocument/2006/relationships/slideLayout" Target="../slideLayouts/slideLayout134.xml"/><Relationship Id="rId128" Type="http://schemas.openxmlformats.org/officeDocument/2006/relationships/slideLayout" Target="../slideLayouts/slideLayout139.xml"/><Relationship Id="rId144" Type="http://schemas.openxmlformats.org/officeDocument/2006/relationships/slideLayout" Target="../slideLayouts/slideLayout155.xml"/><Relationship Id="rId149" Type="http://schemas.openxmlformats.org/officeDocument/2006/relationships/slideLayout" Target="../slideLayouts/slideLayout160.xml"/><Relationship Id="rId5" Type="http://schemas.openxmlformats.org/officeDocument/2006/relationships/slideLayout" Target="../slideLayouts/slideLayout16.xml"/><Relationship Id="rId90" Type="http://schemas.openxmlformats.org/officeDocument/2006/relationships/slideLayout" Target="../slideLayouts/slideLayout101.xml"/><Relationship Id="rId95" Type="http://schemas.openxmlformats.org/officeDocument/2006/relationships/slideLayout" Target="../slideLayouts/slideLayout106.xml"/><Relationship Id="rId160" Type="http://schemas.openxmlformats.org/officeDocument/2006/relationships/slideLayout" Target="../slideLayouts/slideLayout171.xml"/><Relationship Id="rId165" Type="http://schemas.openxmlformats.org/officeDocument/2006/relationships/slideLayout" Target="../slideLayouts/slideLayout176.xml"/><Relationship Id="rId181" Type="http://schemas.openxmlformats.org/officeDocument/2006/relationships/slideLayout" Target="../slideLayouts/slideLayout192.xml"/><Relationship Id="rId186" Type="http://schemas.openxmlformats.org/officeDocument/2006/relationships/slideLayout" Target="../slideLayouts/slideLayout197.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43" Type="http://schemas.openxmlformats.org/officeDocument/2006/relationships/slideLayout" Target="../slideLayouts/slideLayout54.xml"/><Relationship Id="rId48" Type="http://schemas.openxmlformats.org/officeDocument/2006/relationships/slideLayout" Target="../slideLayouts/slideLayout59.xml"/><Relationship Id="rId64" Type="http://schemas.openxmlformats.org/officeDocument/2006/relationships/slideLayout" Target="../slideLayouts/slideLayout75.xml"/><Relationship Id="rId69" Type="http://schemas.openxmlformats.org/officeDocument/2006/relationships/slideLayout" Target="../slideLayouts/slideLayout80.xml"/><Relationship Id="rId113" Type="http://schemas.openxmlformats.org/officeDocument/2006/relationships/slideLayout" Target="../slideLayouts/slideLayout124.xml"/><Relationship Id="rId118" Type="http://schemas.openxmlformats.org/officeDocument/2006/relationships/slideLayout" Target="../slideLayouts/slideLayout129.xml"/><Relationship Id="rId134" Type="http://schemas.openxmlformats.org/officeDocument/2006/relationships/slideLayout" Target="../slideLayouts/slideLayout145.xml"/><Relationship Id="rId139" Type="http://schemas.openxmlformats.org/officeDocument/2006/relationships/slideLayout" Target="../slideLayouts/slideLayout150.xml"/><Relationship Id="rId80" Type="http://schemas.openxmlformats.org/officeDocument/2006/relationships/slideLayout" Target="../slideLayouts/slideLayout91.xml"/><Relationship Id="rId85" Type="http://schemas.openxmlformats.org/officeDocument/2006/relationships/slideLayout" Target="../slideLayouts/slideLayout96.xml"/><Relationship Id="rId150" Type="http://schemas.openxmlformats.org/officeDocument/2006/relationships/slideLayout" Target="../slideLayouts/slideLayout161.xml"/><Relationship Id="rId155" Type="http://schemas.openxmlformats.org/officeDocument/2006/relationships/slideLayout" Target="../slideLayouts/slideLayout166.xml"/><Relationship Id="rId171" Type="http://schemas.openxmlformats.org/officeDocument/2006/relationships/slideLayout" Target="../slideLayouts/slideLayout182.xml"/><Relationship Id="rId176" Type="http://schemas.openxmlformats.org/officeDocument/2006/relationships/slideLayout" Target="../slideLayouts/slideLayout187.xml"/><Relationship Id="rId192" Type="http://schemas.openxmlformats.org/officeDocument/2006/relationships/slideLayout" Target="../slideLayouts/slideLayout203.xml"/><Relationship Id="rId197" Type="http://schemas.openxmlformats.org/officeDocument/2006/relationships/slideLayout" Target="../slideLayouts/slideLayout208.xml"/><Relationship Id="rId201" Type="http://schemas.openxmlformats.org/officeDocument/2006/relationships/theme" Target="../theme/theme2.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33" Type="http://schemas.openxmlformats.org/officeDocument/2006/relationships/slideLayout" Target="../slideLayouts/slideLayout44.xml"/><Relationship Id="rId38" Type="http://schemas.openxmlformats.org/officeDocument/2006/relationships/slideLayout" Target="../slideLayouts/slideLayout49.xml"/><Relationship Id="rId59" Type="http://schemas.openxmlformats.org/officeDocument/2006/relationships/slideLayout" Target="../slideLayouts/slideLayout70.xml"/><Relationship Id="rId103" Type="http://schemas.openxmlformats.org/officeDocument/2006/relationships/slideLayout" Target="../slideLayouts/slideLayout114.xml"/><Relationship Id="rId108" Type="http://schemas.openxmlformats.org/officeDocument/2006/relationships/slideLayout" Target="../slideLayouts/slideLayout119.xml"/><Relationship Id="rId124" Type="http://schemas.openxmlformats.org/officeDocument/2006/relationships/slideLayout" Target="../slideLayouts/slideLayout135.xml"/><Relationship Id="rId129" Type="http://schemas.openxmlformats.org/officeDocument/2006/relationships/slideLayout" Target="../slideLayouts/slideLayout140.xml"/><Relationship Id="rId54" Type="http://schemas.openxmlformats.org/officeDocument/2006/relationships/slideLayout" Target="../slideLayouts/slideLayout65.xml"/><Relationship Id="rId70" Type="http://schemas.openxmlformats.org/officeDocument/2006/relationships/slideLayout" Target="../slideLayouts/slideLayout81.xml"/><Relationship Id="rId75" Type="http://schemas.openxmlformats.org/officeDocument/2006/relationships/slideLayout" Target="../slideLayouts/slideLayout86.xml"/><Relationship Id="rId91" Type="http://schemas.openxmlformats.org/officeDocument/2006/relationships/slideLayout" Target="../slideLayouts/slideLayout102.xml"/><Relationship Id="rId96" Type="http://schemas.openxmlformats.org/officeDocument/2006/relationships/slideLayout" Target="../slideLayouts/slideLayout107.xml"/><Relationship Id="rId140" Type="http://schemas.openxmlformats.org/officeDocument/2006/relationships/slideLayout" Target="../slideLayouts/slideLayout151.xml"/><Relationship Id="rId145" Type="http://schemas.openxmlformats.org/officeDocument/2006/relationships/slideLayout" Target="../slideLayouts/slideLayout156.xml"/><Relationship Id="rId161" Type="http://schemas.openxmlformats.org/officeDocument/2006/relationships/slideLayout" Target="../slideLayouts/slideLayout172.xml"/><Relationship Id="rId166" Type="http://schemas.openxmlformats.org/officeDocument/2006/relationships/slideLayout" Target="../slideLayouts/slideLayout177.xml"/><Relationship Id="rId182" Type="http://schemas.openxmlformats.org/officeDocument/2006/relationships/slideLayout" Target="../slideLayouts/slideLayout193.xml"/><Relationship Id="rId187" Type="http://schemas.openxmlformats.org/officeDocument/2006/relationships/slideLayout" Target="../slideLayouts/slideLayout198.xml"/><Relationship Id="rId1" Type="http://schemas.openxmlformats.org/officeDocument/2006/relationships/slideLayout" Target="../slideLayouts/slideLayout12.xml"/><Relationship Id="rId6" Type="http://schemas.openxmlformats.org/officeDocument/2006/relationships/slideLayout" Target="../slideLayouts/slideLayout17.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49" Type="http://schemas.openxmlformats.org/officeDocument/2006/relationships/slideLayout" Target="../slideLayouts/slideLayout60.xml"/><Relationship Id="rId114" Type="http://schemas.openxmlformats.org/officeDocument/2006/relationships/slideLayout" Target="../slideLayouts/slideLayout125.xml"/><Relationship Id="rId119" Type="http://schemas.openxmlformats.org/officeDocument/2006/relationships/slideLayout" Target="../slideLayouts/slideLayout130.xml"/><Relationship Id="rId44" Type="http://schemas.openxmlformats.org/officeDocument/2006/relationships/slideLayout" Target="../slideLayouts/slideLayout55.xml"/><Relationship Id="rId60" Type="http://schemas.openxmlformats.org/officeDocument/2006/relationships/slideLayout" Target="../slideLayouts/slideLayout71.xml"/><Relationship Id="rId65" Type="http://schemas.openxmlformats.org/officeDocument/2006/relationships/slideLayout" Target="../slideLayouts/slideLayout76.xml"/><Relationship Id="rId81" Type="http://schemas.openxmlformats.org/officeDocument/2006/relationships/slideLayout" Target="../slideLayouts/slideLayout92.xml"/><Relationship Id="rId86" Type="http://schemas.openxmlformats.org/officeDocument/2006/relationships/slideLayout" Target="../slideLayouts/slideLayout97.xml"/><Relationship Id="rId130" Type="http://schemas.openxmlformats.org/officeDocument/2006/relationships/slideLayout" Target="../slideLayouts/slideLayout141.xml"/><Relationship Id="rId135" Type="http://schemas.openxmlformats.org/officeDocument/2006/relationships/slideLayout" Target="../slideLayouts/slideLayout146.xml"/><Relationship Id="rId151" Type="http://schemas.openxmlformats.org/officeDocument/2006/relationships/slideLayout" Target="../slideLayouts/slideLayout162.xml"/><Relationship Id="rId156" Type="http://schemas.openxmlformats.org/officeDocument/2006/relationships/slideLayout" Target="../slideLayouts/slideLayout167.xml"/><Relationship Id="rId177" Type="http://schemas.openxmlformats.org/officeDocument/2006/relationships/slideLayout" Target="../slideLayouts/slideLayout188.xml"/><Relationship Id="rId198" Type="http://schemas.openxmlformats.org/officeDocument/2006/relationships/slideLayout" Target="../slideLayouts/slideLayout209.xml"/><Relationship Id="rId172" Type="http://schemas.openxmlformats.org/officeDocument/2006/relationships/slideLayout" Target="../slideLayouts/slideLayout183.xml"/><Relationship Id="rId193" Type="http://schemas.openxmlformats.org/officeDocument/2006/relationships/slideLayout" Target="../slideLayouts/slideLayout204.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9" Type="http://schemas.openxmlformats.org/officeDocument/2006/relationships/slideLayout" Target="../slideLayouts/slideLayout50.xml"/><Relationship Id="rId109" Type="http://schemas.openxmlformats.org/officeDocument/2006/relationships/slideLayout" Target="../slideLayouts/slideLayout120.xml"/><Relationship Id="rId34" Type="http://schemas.openxmlformats.org/officeDocument/2006/relationships/slideLayout" Target="../slideLayouts/slideLayout45.xml"/><Relationship Id="rId50" Type="http://schemas.openxmlformats.org/officeDocument/2006/relationships/slideLayout" Target="../slideLayouts/slideLayout61.xml"/><Relationship Id="rId55" Type="http://schemas.openxmlformats.org/officeDocument/2006/relationships/slideLayout" Target="../slideLayouts/slideLayout66.xml"/><Relationship Id="rId76" Type="http://schemas.openxmlformats.org/officeDocument/2006/relationships/slideLayout" Target="../slideLayouts/slideLayout87.xml"/><Relationship Id="rId97" Type="http://schemas.openxmlformats.org/officeDocument/2006/relationships/slideLayout" Target="../slideLayouts/slideLayout108.xml"/><Relationship Id="rId104" Type="http://schemas.openxmlformats.org/officeDocument/2006/relationships/slideLayout" Target="../slideLayouts/slideLayout115.xml"/><Relationship Id="rId120" Type="http://schemas.openxmlformats.org/officeDocument/2006/relationships/slideLayout" Target="../slideLayouts/slideLayout131.xml"/><Relationship Id="rId125" Type="http://schemas.openxmlformats.org/officeDocument/2006/relationships/slideLayout" Target="../slideLayouts/slideLayout136.xml"/><Relationship Id="rId141" Type="http://schemas.openxmlformats.org/officeDocument/2006/relationships/slideLayout" Target="../slideLayouts/slideLayout152.xml"/><Relationship Id="rId146" Type="http://schemas.openxmlformats.org/officeDocument/2006/relationships/slideLayout" Target="../slideLayouts/slideLayout157.xml"/><Relationship Id="rId167" Type="http://schemas.openxmlformats.org/officeDocument/2006/relationships/slideLayout" Target="../slideLayouts/slideLayout178.xml"/><Relationship Id="rId188" Type="http://schemas.openxmlformats.org/officeDocument/2006/relationships/slideLayout" Target="../slideLayouts/slideLayout199.xml"/><Relationship Id="rId7" Type="http://schemas.openxmlformats.org/officeDocument/2006/relationships/slideLayout" Target="../slideLayouts/slideLayout18.xml"/><Relationship Id="rId71" Type="http://schemas.openxmlformats.org/officeDocument/2006/relationships/slideLayout" Target="../slideLayouts/slideLayout82.xml"/><Relationship Id="rId92" Type="http://schemas.openxmlformats.org/officeDocument/2006/relationships/slideLayout" Target="../slideLayouts/slideLayout103.xml"/><Relationship Id="rId162" Type="http://schemas.openxmlformats.org/officeDocument/2006/relationships/slideLayout" Target="../slideLayouts/slideLayout173.xml"/><Relationship Id="rId183" Type="http://schemas.openxmlformats.org/officeDocument/2006/relationships/slideLayout" Target="../slideLayouts/slideLayout194.xml"/><Relationship Id="rId2" Type="http://schemas.openxmlformats.org/officeDocument/2006/relationships/slideLayout" Target="../slideLayouts/slideLayout13.xml"/><Relationship Id="rId29" Type="http://schemas.openxmlformats.org/officeDocument/2006/relationships/slideLayout" Target="../slideLayouts/slideLayout40.xml"/><Relationship Id="rId24" Type="http://schemas.openxmlformats.org/officeDocument/2006/relationships/slideLayout" Target="../slideLayouts/slideLayout35.xml"/><Relationship Id="rId40" Type="http://schemas.openxmlformats.org/officeDocument/2006/relationships/slideLayout" Target="../slideLayouts/slideLayout51.xml"/><Relationship Id="rId45" Type="http://schemas.openxmlformats.org/officeDocument/2006/relationships/slideLayout" Target="../slideLayouts/slideLayout56.xml"/><Relationship Id="rId66" Type="http://schemas.openxmlformats.org/officeDocument/2006/relationships/slideLayout" Target="../slideLayouts/slideLayout77.xml"/><Relationship Id="rId87" Type="http://schemas.openxmlformats.org/officeDocument/2006/relationships/slideLayout" Target="../slideLayouts/slideLayout98.xml"/><Relationship Id="rId110" Type="http://schemas.openxmlformats.org/officeDocument/2006/relationships/slideLayout" Target="../slideLayouts/slideLayout121.xml"/><Relationship Id="rId115" Type="http://schemas.openxmlformats.org/officeDocument/2006/relationships/slideLayout" Target="../slideLayouts/slideLayout126.xml"/><Relationship Id="rId131" Type="http://schemas.openxmlformats.org/officeDocument/2006/relationships/slideLayout" Target="../slideLayouts/slideLayout142.xml"/><Relationship Id="rId136" Type="http://schemas.openxmlformats.org/officeDocument/2006/relationships/slideLayout" Target="../slideLayouts/slideLayout147.xml"/><Relationship Id="rId157" Type="http://schemas.openxmlformats.org/officeDocument/2006/relationships/slideLayout" Target="../slideLayouts/slideLayout168.xml"/><Relationship Id="rId178" Type="http://schemas.openxmlformats.org/officeDocument/2006/relationships/slideLayout" Target="../slideLayouts/slideLayout189.xml"/><Relationship Id="rId61" Type="http://schemas.openxmlformats.org/officeDocument/2006/relationships/slideLayout" Target="../slideLayouts/slideLayout72.xml"/><Relationship Id="rId82" Type="http://schemas.openxmlformats.org/officeDocument/2006/relationships/slideLayout" Target="../slideLayouts/slideLayout93.xml"/><Relationship Id="rId152" Type="http://schemas.openxmlformats.org/officeDocument/2006/relationships/slideLayout" Target="../slideLayouts/slideLayout163.xml"/><Relationship Id="rId173" Type="http://schemas.openxmlformats.org/officeDocument/2006/relationships/slideLayout" Target="../slideLayouts/slideLayout184.xml"/><Relationship Id="rId194" Type="http://schemas.openxmlformats.org/officeDocument/2006/relationships/slideLayout" Target="../slideLayouts/slideLayout205.xml"/><Relationship Id="rId199" Type="http://schemas.openxmlformats.org/officeDocument/2006/relationships/slideLayout" Target="../slideLayouts/slideLayout210.xml"/><Relationship Id="rId19" Type="http://schemas.openxmlformats.org/officeDocument/2006/relationships/slideLayout" Target="../slideLayouts/slideLayout30.xml"/><Relationship Id="rId14" Type="http://schemas.openxmlformats.org/officeDocument/2006/relationships/slideLayout" Target="../slideLayouts/slideLayout25.xml"/><Relationship Id="rId30" Type="http://schemas.openxmlformats.org/officeDocument/2006/relationships/slideLayout" Target="../slideLayouts/slideLayout41.xml"/><Relationship Id="rId35" Type="http://schemas.openxmlformats.org/officeDocument/2006/relationships/slideLayout" Target="../slideLayouts/slideLayout46.xml"/><Relationship Id="rId56" Type="http://schemas.openxmlformats.org/officeDocument/2006/relationships/slideLayout" Target="../slideLayouts/slideLayout67.xml"/><Relationship Id="rId77" Type="http://schemas.openxmlformats.org/officeDocument/2006/relationships/slideLayout" Target="../slideLayouts/slideLayout88.xml"/><Relationship Id="rId100" Type="http://schemas.openxmlformats.org/officeDocument/2006/relationships/slideLayout" Target="../slideLayouts/slideLayout111.xml"/><Relationship Id="rId105" Type="http://schemas.openxmlformats.org/officeDocument/2006/relationships/slideLayout" Target="../slideLayouts/slideLayout116.xml"/><Relationship Id="rId126" Type="http://schemas.openxmlformats.org/officeDocument/2006/relationships/slideLayout" Target="../slideLayouts/slideLayout137.xml"/><Relationship Id="rId147" Type="http://schemas.openxmlformats.org/officeDocument/2006/relationships/slideLayout" Target="../slideLayouts/slideLayout158.xml"/><Relationship Id="rId168" Type="http://schemas.openxmlformats.org/officeDocument/2006/relationships/slideLayout" Target="../slideLayouts/slideLayout179.xml"/><Relationship Id="rId8" Type="http://schemas.openxmlformats.org/officeDocument/2006/relationships/slideLayout" Target="../slideLayouts/slideLayout19.xml"/><Relationship Id="rId51" Type="http://schemas.openxmlformats.org/officeDocument/2006/relationships/slideLayout" Target="../slideLayouts/slideLayout62.xml"/><Relationship Id="rId72" Type="http://schemas.openxmlformats.org/officeDocument/2006/relationships/slideLayout" Target="../slideLayouts/slideLayout83.xml"/><Relationship Id="rId93" Type="http://schemas.openxmlformats.org/officeDocument/2006/relationships/slideLayout" Target="../slideLayouts/slideLayout104.xml"/><Relationship Id="rId98" Type="http://schemas.openxmlformats.org/officeDocument/2006/relationships/slideLayout" Target="../slideLayouts/slideLayout109.xml"/><Relationship Id="rId121" Type="http://schemas.openxmlformats.org/officeDocument/2006/relationships/slideLayout" Target="../slideLayouts/slideLayout132.xml"/><Relationship Id="rId142" Type="http://schemas.openxmlformats.org/officeDocument/2006/relationships/slideLayout" Target="../slideLayouts/slideLayout153.xml"/><Relationship Id="rId163" Type="http://schemas.openxmlformats.org/officeDocument/2006/relationships/slideLayout" Target="../slideLayouts/slideLayout174.xml"/><Relationship Id="rId184" Type="http://schemas.openxmlformats.org/officeDocument/2006/relationships/slideLayout" Target="../slideLayouts/slideLayout195.xml"/><Relationship Id="rId189" Type="http://schemas.openxmlformats.org/officeDocument/2006/relationships/slideLayout" Target="../slideLayouts/slideLayout200.xml"/><Relationship Id="rId3" Type="http://schemas.openxmlformats.org/officeDocument/2006/relationships/slideLayout" Target="../slideLayouts/slideLayout14.xml"/><Relationship Id="rId25" Type="http://schemas.openxmlformats.org/officeDocument/2006/relationships/slideLayout" Target="../slideLayouts/slideLayout36.xml"/><Relationship Id="rId46" Type="http://schemas.openxmlformats.org/officeDocument/2006/relationships/slideLayout" Target="../slideLayouts/slideLayout57.xml"/><Relationship Id="rId67" Type="http://schemas.openxmlformats.org/officeDocument/2006/relationships/slideLayout" Target="../slideLayouts/slideLayout78.xml"/><Relationship Id="rId116" Type="http://schemas.openxmlformats.org/officeDocument/2006/relationships/slideLayout" Target="../slideLayouts/slideLayout127.xml"/><Relationship Id="rId137" Type="http://schemas.openxmlformats.org/officeDocument/2006/relationships/slideLayout" Target="../slideLayouts/slideLayout148.xml"/><Relationship Id="rId158" Type="http://schemas.openxmlformats.org/officeDocument/2006/relationships/slideLayout" Target="../slideLayouts/slideLayout169.xml"/><Relationship Id="rId20" Type="http://schemas.openxmlformats.org/officeDocument/2006/relationships/slideLayout" Target="../slideLayouts/slideLayout31.xml"/><Relationship Id="rId41" Type="http://schemas.openxmlformats.org/officeDocument/2006/relationships/slideLayout" Target="../slideLayouts/slideLayout52.xml"/><Relationship Id="rId62" Type="http://schemas.openxmlformats.org/officeDocument/2006/relationships/slideLayout" Target="../slideLayouts/slideLayout73.xml"/><Relationship Id="rId83" Type="http://schemas.openxmlformats.org/officeDocument/2006/relationships/slideLayout" Target="../slideLayouts/slideLayout94.xml"/><Relationship Id="rId88" Type="http://schemas.openxmlformats.org/officeDocument/2006/relationships/slideLayout" Target="../slideLayouts/slideLayout99.xml"/><Relationship Id="rId111" Type="http://schemas.openxmlformats.org/officeDocument/2006/relationships/slideLayout" Target="../slideLayouts/slideLayout122.xml"/><Relationship Id="rId132" Type="http://schemas.openxmlformats.org/officeDocument/2006/relationships/slideLayout" Target="../slideLayouts/slideLayout143.xml"/><Relationship Id="rId153" Type="http://schemas.openxmlformats.org/officeDocument/2006/relationships/slideLayout" Target="../slideLayouts/slideLayout164.xml"/><Relationship Id="rId174" Type="http://schemas.openxmlformats.org/officeDocument/2006/relationships/slideLayout" Target="../slideLayouts/slideLayout185.xml"/><Relationship Id="rId179" Type="http://schemas.openxmlformats.org/officeDocument/2006/relationships/slideLayout" Target="../slideLayouts/slideLayout190.xml"/><Relationship Id="rId195" Type="http://schemas.openxmlformats.org/officeDocument/2006/relationships/slideLayout" Target="../slideLayouts/slideLayout206.xml"/><Relationship Id="rId190" Type="http://schemas.openxmlformats.org/officeDocument/2006/relationships/slideLayout" Target="../slideLayouts/slideLayout201.xml"/><Relationship Id="rId15" Type="http://schemas.openxmlformats.org/officeDocument/2006/relationships/slideLayout" Target="../slideLayouts/slideLayout26.xml"/><Relationship Id="rId36" Type="http://schemas.openxmlformats.org/officeDocument/2006/relationships/slideLayout" Target="../slideLayouts/slideLayout47.xml"/><Relationship Id="rId57" Type="http://schemas.openxmlformats.org/officeDocument/2006/relationships/slideLayout" Target="../slideLayouts/slideLayout68.xml"/><Relationship Id="rId106" Type="http://schemas.openxmlformats.org/officeDocument/2006/relationships/slideLayout" Target="../slideLayouts/slideLayout117.xml"/><Relationship Id="rId127" Type="http://schemas.openxmlformats.org/officeDocument/2006/relationships/slideLayout" Target="../slideLayouts/slideLayout138.xml"/><Relationship Id="rId10" Type="http://schemas.openxmlformats.org/officeDocument/2006/relationships/slideLayout" Target="../slideLayouts/slideLayout21.xml"/><Relationship Id="rId31" Type="http://schemas.openxmlformats.org/officeDocument/2006/relationships/slideLayout" Target="../slideLayouts/slideLayout42.xml"/><Relationship Id="rId52" Type="http://schemas.openxmlformats.org/officeDocument/2006/relationships/slideLayout" Target="../slideLayouts/slideLayout63.xml"/><Relationship Id="rId73" Type="http://schemas.openxmlformats.org/officeDocument/2006/relationships/slideLayout" Target="../slideLayouts/slideLayout84.xml"/><Relationship Id="rId78" Type="http://schemas.openxmlformats.org/officeDocument/2006/relationships/slideLayout" Target="../slideLayouts/slideLayout89.xml"/><Relationship Id="rId94" Type="http://schemas.openxmlformats.org/officeDocument/2006/relationships/slideLayout" Target="../slideLayouts/slideLayout105.xml"/><Relationship Id="rId99" Type="http://schemas.openxmlformats.org/officeDocument/2006/relationships/slideLayout" Target="../slideLayouts/slideLayout110.xml"/><Relationship Id="rId101" Type="http://schemas.openxmlformats.org/officeDocument/2006/relationships/slideLayout" Target="../slideLayouts/slideLayout112.xml"/><Relationship Id="rId122" Type="http://schemas.openxmlformats.org/officeDocument/2006/relationships/slideLayout" Target="../slideLayouts/slideLayout133.xml"/><Relationship Id="rId143" Type="http://schemas.openxmlformats.org/officeDocument/2006/relationships/slideLayout" Target="../slideLayouts/slideLayout154.xml"/><Relationship Id="rId148" Type="http://schemas.openxmlformats.org/officeDocument/2006/relationships/slideLayout" Target="../slideLayouts/slideLayout159.xml"/><Relationship Id="rId164" Type="http://schemas.openxmlformats.org/officeDocument/2006/relationships/slideLayout" Target="../slideLayouts/slideLayout175.xml"/><Relationship Id="rId169" Type="http://schemas.openxmlformats.org/officeDocument/2006/relationships/slideLayout" Target="../slideLayouts/slideLayout180.xml"/><Relationship Id="rId185" Type="http://schemas.openxmlformats.org/officeDocument/2006/relationships/slideLayout" Target="../slideLayouts/slideLayout196.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80" Type="http://schemas.openxmlformats.org/officeDocument/2006/relationships/slideLayout" Target="../slideLayouts/slideLayout191.xml"/><Relationship Id="rId26" Type="http://schemas.openxmlformats.org/officeDocument/2006/relationships/slideLayout" Target="../slideLayouts/slideLayout37.xml"/><Relationship Id="rId47" Type="http://schemas.openxmlformats.org/officeDocument/2006/relationships/slideLayout" Target="../slideLayouts/slideLayout58.xml"/><Relationship Id="rId68" Type="http://schemas.openxmlformats.org/officeDocument/2006/relationships/slideLayout" Target="../slideLayouts/slideLayout79.xml"/><Relationship Id="rId89" Type="http://schemas.openxmlformats.org/officeDocument/2006/relationships/slideLayout" Target="../slideLayouts/slideLayout100.xml"/><Relationship Id="rId112" Type="http://schemas.openxmlformats.org/officeDocument/2006/relationships/slideLayout" Target="../slideLayouts/slideLayout123.xml"/><Relationship Id="rId133" Type="http://schemas.openxmlformats.org/officeDocument/2006/relationships/slideLayout" Target="../slideLayouts/slideLayout144.xml"/><Relationship Id="rId154" Type="http://schemas.openxmlformats.org/officeDocument/2006/relationships/slideLayout" Target="../slideLayouts/slideLayout165.xml"/><Relationship Id="rId175" Type="http://schemas.openxmlformats.org/officeDocument/2006/relationships/slideLayout" Target="../slideLayouts/slideLayout18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BF89CFE-C93D-4B5C-8D4D-2133BAE3DBEA}" type="datetimeFigureOut">
              <a:rPr lang="en-US" smtClean="0"/>
              <a:t>9/13/2018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0D0C7C6-A230-47F9-B233-63592062E17D}" type="slidenum">
              <a:rPr lang="en-US" smtClean="0"/>
              <a:t>‹#›</a:t>
            </a:fld>
            <a:endParaRPr lang="en-US"/>
          </a:p>
        </p:txBody>
      </p:sp>
    </p:spTree>
    <p:extLst>
      <p:ext uri="{BB962C8B-B14F-4D97-AF65-F5344CB8AC3E}">
        <p14:creationId xmlns:p14="http://schemas.microsoft.com/office/powerpoint/2010/main" val="36565375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6" name="Freeform 5"/>
          <p:cNvSpPr/>
          <p:nvPr userDrawn="1"/>
        </p:nvSpPr>
        <p:spPr>
          <a:xfrm rot="1768111">
            <a:off x="10702234" y="691789"/>
            <a:ext cx="74876" cy="322226"/>
          </a:xfrm>
          <a:custGeom>
            <a:avLst/>
            <a:gdLst>
              <a:gd name="connsiteX0" fmla="*/ 0 w 395691"/>
              <a:gd name="connsiteY0" fmla="*/ 223584 h 1702841"/>
              <a:gd name="connsiteX1" fmla="*/ 395691 w 395691"/>
              <a:gd name="connsiteY1" fmla="*/ 0 h 1702841"/>
              <a:gd name="connsiteX2" fmla="*/ 395691 w 395691"/>
              <a:gd name="connsiteY2" fmla="*/ 1479256 h 1702841"/>
              <a:gd name="connsiteX3" fmla="*/ 0 w 395691"/>
              <a:gd name="connsiteY3" fmla="*/ 1702841 h 1702841"/>
            </a:gdLst>
            <a:ahLst/>
            <a:cxnLst>
              <a:cxn ang="0">
                <a:pos x="connsiteX0" y="connsiteY0"/>
              </a:cxn>
              <a:cxn ang="0">
                <a:pos x="connsiteX1" y="connsiteY1"/>
              </a:cxn>
              <a:cxn ang="0">
                <a:pos x="connsiteX2" y="connsiteY2"/>
              </a:cxn>
              <a:cxn ang="0">
                <a:pos x="connsiteX3" y="connsiteY3"/>
              </a:cxn>
            </a:cxnLst>
            <a:rect l="l" t="t" r="r" b="b"/>
            <a:pathLst>
              <a:path w="395691" h="1702841">
                <a:moveTo>
                  <a:pt x="0" y="223584"/>
                </a:moveTo>
                <a:lnTo>
                  <a:pt x="395691" y="0"/>
                </a:lnTo>
                <a:lnTo>
                  <a:pt x="395691" y="1479256"/>
                </a:lnTo>
                <a:lnTo>
                  <a:pt x="0" y="1702841"/>
                </a:lnTo>
                <a:close/>
              </a:path>
            </a:pathLst>
          </a:custGeom>
          <a:solidFill>
            <a:srgbClr val="861F6B"/>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38100">
                <a:solidFill>
                  <a:schemeClr val="bg1"/>
                </a:solidFill>
              </a:ln>
            </a:endParaRPr>
          </a:p>
        </p:txBody>
      </p:sp>
      <p:sp>
        <p:nvSpPr>
          <p:cNvPr id="7" name="Freeform 6"/>
          <p:cNvSpPr/>
          <p:nvPr userDrawn="1"/>
        </p:nvSpPr>
        <p:spPr>
          <a:xfrm rot="1768111">
            <a:off x="10815047" y="690821"/>
            <a:ext cx="74876" cy="323261"/>
          </a:xfrm>
          <a:custGeom>
            <a:avLst/>
            <a:gdLst>
              <a:gd name="connsiteX0" fmla="*/ 0 w 395691"/>
              <a:gd name="connsiteY0" fmla="*/ 223584 h 1708313"/>
              <a:gd name="connsiteX1" fmla="*/ 395691 w 395691"/>
              <a:gd name="connsiteY1" fmla="*/ 0 h 1708313"/>
              <a:gd name="connsiteX2" fmla="*/ 395691 w 395691"/>
              <a:gd name="connsiteY2" fmla="*/ 1484728 h 1708313"/>
              <a:gd name="connsiteX3" fmla="*/ 0 w 395691"/>
              <a:gd name="connsiteY3" fmla="*/ 1708313 h 1708313"/>
            </a:gdLst>
            <a:ahLst/>
            <a:cxnLst>
              <a:cxn ang="0">
                <a:pos x="connsiteX0" y="connsiteY0"/>
              </a:cxn>
              <a:cxn ang="0">
                <a:pos x="connsiteX1" y="connsiteY1"/>
              </a:cxn>
              <a:cxn ang="0">
                <a:pos x="connsiteX2" y="connsiteY2"/>
              </a:cxn>
              <a:cxn ang="0">
                <a:pos x="connsiteX3" y="connsiteY3"/>
              </a:cxn>
            </a:cxnLst>
            <a:rect l="l" t="t" r="r" b="b"/>
            <a:pathLst>
              <a:path w="395691" h="1708313">
                <a:moveTo>
                  <a:pt x="0" y="223584"/>
                </a:moveTo>
                <a:lnTo>
                  <a:pt x="395691" y="0"/>
                </a:lnTo>
                <a:lnTo>
                  <a:pt x="395691" y="1484728"/>
                </a:lnTo>
                <a:lnTo>
                  <a:pt x="0" y="1708313"/>
                </a:lnTo>
                <a:close/>
              </a:path>
            </a:pathLst>
          </a:custGeom>
          <a:solidFill>
            <a:srgbClr val="E52075"/>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w="38100">
                <a:solidFill>
                  <a:schemeClr val="bg1"/>
                </a:solidFill>
              </a:ln>
            </a:endParaRPr>
          </a:p>
        </p:txBody>
      </p:sp>
      <p:sp>
        <p:nvSpPr>
          <p:cNvPr id="8" name="Freeform 7"/>
          <p:cNvSpPr/>
          <p:nvPr userDrawn="1"/>
        </p:nvSpPr>
        <p:spPr>
          <a:xfrm rot="19831889" flipH="1">
            <a:off x="10834737" y="770784"/>
            <a:ext cx="242036" cy="281728"/>
          </a:xfrm>
          <a:custGeom>
            <a:avLst/>
            <a:gdLst>
              <a:gd name="connsiteX0" fmla="*/ 1633 w 1279067"/>
              <a:gd name="connsiteY0" fmla="*/ 3148 h 1488824"/>
              <a:gd name="connsiteX1" fmla="*/ 0 w 1279067"/>
              <a:gd name="connsiteY1" fmla="*/ 4107 h 1488824"/>
              <a:gd name="connsiteX2" fmla="*/ 0 w 1279067"/>
              <a:gd name="connsiteY2" fmla="*/ 1488824 h 1488824"/>
              <a:gd name="connsiteX3" fmla="*/ 385407 w 1279067"/>
              <a:gd name="connsiteY3" fmla="*/ 1271050 h 1488824"/>
              <a:gd name="connsiteX4" fmla="*/ 385406 w 1279067"/>
              <a:gd name="connsiteY4" fmla="*/ 689718 h 1488824"/>
              <a:gd name="connsiteX5" fmla="*/ 883377 w 1279067"/>
              <a:gd name="connsiteY5" fmla="*/ 989673 h 1488824"/>
              <a:gd name="connsiteX6" fmla="*/ 1279067 w 1279067"/>
              <a:gd name="connsiteY6" fmla="*/ 766090 h 1488824"/>
              <a:gd name="connsiteX7" fmla="*/ 7247 w 1279067"/>
              <a:gd name="connsiteY7" fmla="*/ 0 h 1488824"/>
              <a:gd name="connsiteX8" fmla="*/ 5570 w 1279067"/>
              <a:gd name="connsiteY8" fmla="*/ 947 h 1488824"/>
              <a:gd name="connsiteX9" fmla="*/ 5518 w 1279067"/>
              <a:gd name="connsiteY9" fmla="*/ 5518 h 1488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9067" h="1488824">
                <a:moveTo>
                  <a:pt x="1633" y="3148"/>
                </a:moveTo>
                <a:lnTo>
                  <a:pt x="0" y="4107"/>
                </a:lnTo>
                <a:lnTo>
                  <a:pt x="0" y="1488824"/>
                </a:lnTo>
                <a:lnTo>
                  <a:pt x="385407" y="1271050"/>
                </a:lnTo>
                <a:lnTo>
                  <a:pt x="385406" y="689718"/>
                </a:lnTo>
                <a:lnTo>
                  <a:pt x="883377" y="989673"/>
                </a:lnTo>
                <a:lnTo>
                  <a:pt x="1279067" y="766090"/>
                </a:lnTo>
                <a:lnTo>
                  <a:pt x="7247" y="0"/>
                </a:lnTo>
                <a:lnTo>
                  <a:pt x="5570" y="947"/>
                </a:lnTo>
                <a:lnTo>
                  <a:pt x="5518" y="5518"/>
                </a:lnTo>
                <a:close/>
              </a:path>
            </a:pathLst>
          </a:custGeom>
          <a:solidFill>
            <a:srgbClr val="1A8BD0"/>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w="38100">
                <a:solidFill>
                  <a:schemeClr val="bg1"/>
                </a:solidFill>
              </a:ln>
            </a:endParaRPr>
          </a:p>
        </p:txBody>
      </p:sp>
      <p:sp>
        <p:nvSpPr>
          <p:cNvPr id="9" name="Freeform 8"/>
          <p:cNvSpPr/>
          <p:nvPr userDrawn="1"/>
        </p:nvSpPr>
        <p:spPr>
          <a:xfrm rot="1768111">
            <a:off x="10588911" y="690821"/>
            <a:ext cx="74876" cy="323261"/>
          </a:xfrm>
          <a:custGeom>
            <a:avLst/>
            <a:gdLst>
              <a:gd name="connsiteX0" fmla="*/ 0 w 395691"/>
              <a:gd name="connsiteY0" fmla="*/ 223584 h 1708313"/>
              <a:gd name="connsiteX1" fmla="*/ 395691 w 395691"/>
              <a:gd name="connsiteY1" fmla="*/ 0 h 1708313"/>
              <a:gd name="connsiteX2" fmla="*/ 395691 w 395691"/>
              <a:gd name="connsiteY2" fmla="*/ 1484728 h 1708313"/>
              <a:gd name="connsiteX3" fmla="*/ 0 w 395691"/>
              <a:gd name="connsiteY3" fmla="*/ 1708313 h 1708313"/>
            </a:gdLst>
            <a:ahLst/>
            <a:cxnLst>
              <a:cxn ang="0">
                <a:pos x="connsiteX0" y="connsiteY0"/>
              </a:cxn>
              <a:cxn ang="0">
                <a:pos x="connsiteX1" y="connsiteY1"/>
              </a:cxn>
              <a:cxn ang="0">
                <a:pos x="connsiteX2" y="connsiteY2"/>
              </a:cxn>
              <a:cxn ang="0">
                <a:pos x="connsiteX3" y="connsiteY3"/>
              </a:cxn>
            </a:cxnLst>
            <a:rect l="l" t="t" r="r" b="b"/>
            <a:pathLst>
              <a:path w="395691" h="1708313">
                <a:moveTo>
                  <a:pt x="0" y="223584"/>
                </a:moveTo>
                <a:lnTo>
                  <a:pt x="395691" y="0"/>
                </a:lnTo>
                <a:lnTo>
                  <a:pt x="395691" y="1484728"/>
                </a:lnTo>
                <a:lnTo>
                  <a:pt x="0" y="1708313"/>
                </a:lnTo>
                <a:close/>
              </a:path>
            </a:pathLst>
          </a:custGeom>
          <a:solidFill>
            <a:srgbClr val="FFCC00"/>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38100">
                <a:solidFill>
                  <a:schemeClr val="bg1"/>
                </a:solidFill>
              </a:ln>
            </a:endParaRPr>
          </a:p>
        </p:txBody>
      </p:sp>
      <p:sp>
        <p:nvSpPr>
          <p:cNvPr id="10" name="Freeform 9"/>
          <p:cNvSpPr/>
          <p:nvPr userDrawn="1"/>
        </p:nvSpPr>
        <p:spPr>
          <a:xfrm rot="10800000">
            <a:off x="11049933" y="729258"/>
            <a:ext cx="300518" cy="245496"/>
          </a:xfrm>
          <a:custGeom>
            <a:avLst/>
            <a:gdLst>
              <a:gd name="connsiteX0" fmla="*/ 1588119 w 1588119"/>
              <a:gd name="connsiteY0" fmla="*/ 1297355 h 1297355"/>
              <a:gd name="connsiteX1" fmla="*/ 527415 w 1588119"/>
              <a:gd name="connsiteY1" fmla="*/ 1297355 h 1297355"/>
              <a:gd name="connsiteX2" fmla="*/ 528079 w 1588119"/>
              <a:gd name="connsiteY2" fmla="*/ 1296211 h 1297355"/>
              <a:gd name="connsiteX3" fmla="*/ 0 w 1588119"/>
              <a:gd name="connsiteY3" fmla="*/ 1296211 h 1297355"/>
              <a:gd name="connsiteX4" fmla="*/ 0 w 1588119"/>
              <a:gd name="connsiteY4" fmla="*/ 1194527 h 1297355"/>
              <a:gd name="connsiteX5" fmla="*/ 0 w 1588119"/>
              <a:gd name="connsiteY5" fmla="*/ 831934 h 1297355"/>
              <a:gd name="connsiteX6" fmla="*/ 0 w 1588119"/>
              <a:gd name="connsiteY6" fmla="*/ 464276 h 1297355"/>
              <a:gd name="connsiteX7" fmla="*/ 0 w 1588119"/>
              <a:gd name="connsiteY7" fmla="*/ 222979 h 1297355"/>
              <a:gd name="connsiteX8" fmla="*/ 0 w 1588119"/>
              <a:gd name="connsiteY8" fmla="*/ 0 h 1297355"/>
              <a:gd name="connsiteX9" fmla="*/ 397767 w 1588119"/>
              <a:gd name="connsiteY9" fmla="*/ 0 h 1297355"/>
              <a:gd name="connsiteX10" fmla="*/ 847724 w 1588119"/>
              <a:gd name="connsiteY10" fmla="*/ 0 h 1297355"/>
              <a:gd name="connsiteX11" fmla="*/ 847724 w 1588119"/>
              <a:gd name="connsiteY11" fmla="*/ 0 h 1297355"/>
              <a:gd name="connsiteX12" fmla="*/ 852257 w 1588119"/>
              <a:gd name="connsiteY12" fmla="*/ 0 h 1297355"/>
              <a:gd name="connsiteX13" fmla="*/ 1479695 w 1588119"/>
              <a:gd name="connsiteY13" fmla="*/ 1110417 h 1297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88119" h="1297355">
                <a:moveTo>
                  <a:pt x="1588119" y="1297355"/>
                </a:moveTo>
                <a:lnTo>
                  <a:pt x="527415" y="1297355"/>
                </a:lnTo>
                <a:lnTo>
                  <a:pt x="528079" y="1296211"/>
                </a:lnTo>
                <a:lnTo>
                  <a:pt x="0" y="1296211"/>
                </a:lnTo>
                <a:lnTo>
                  <a:pt x="0" y="1194527"/>
                </a:lnTo>
                <a:lnTo>
                  <a:pt x="0" y="831934"/>
                </a:lnTo>
                <a:lnTo>
                  <a:pt x="0" y="464276"/>
                </a:lnTo>
                <a:lnTo>
                  <a:pt x="0" y="222979"/>
                </a:lnTo>
                <a:lnTo>
                  <a:pt x="0" y="0"/>
                </a:lnTo>
                <a:lnTo>
                  <a:pt x="397767" y="0"/>
                </a:lnTo>
                <a:lnTo>
                  <a:pt x="847724" y="0"/>
                </a:lnTo>
                <a:lnTo>
                  <a:pt x="847724" y="0"/>
                </a:lnTo>
                <a:lnTo>
                  <a:pt x="852257" y="0"/>
                </a:lnTo>
                <a:lnTo>
                  <a:pt x="1479695" y="1110417"/>
                </a:lnTo>
                <a:close/>
              </a:path>
            </a:pathLst>
          </a:custGeom>
          <a:solidFill>
            <a:srgbClr val="A89A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userDrawn="1"/>
        </p:nvSpPr>
        <p:spPr>
          <a:xfrm>
            <a:off x="11350451" y="729258"/>
            <a:ext cx="274352" cy="245496"/>
          </a:xfrm>
          <a:prstGeom prst="rect">
            <a:avLst/>
          </a:prstGeom>
          <a:solidFill>
            <a:srgbClr val="A89A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userDrawn="1"/>
        </p:nvSpPr>
        <p:spPr>
          <a:xfrm>
            <a:off x="11103836" y="710406"/>
            <a:ext cx="545240" cy="292388"/>
          </a:xfrm>
          <a:prstGeom prst="rect">
            <a:avLst/>
          </a:prstGeom>
          <a:noFill/>
        </p:spPr>
        <p:txBody>
          <a:bodyPr wrap="square" lIns="91440" tIns="45720" rIns="91440" bIns="45720">
            <a:spAutoFit/>
          </a:bodyPr>
          <a:lstStyle/>
          <a:p>
            <a:pPr marR="0" lvl="0" indent="0" algn="ctr" fontAlgn="auto">
              <a:lnSpc>
                <a:spcPct val="100000"/>
              </a:lnSpc>
              <a:spcBef>
                <a:spcPts val="0"/>
              </a:spcBef>
              <a:spcAft>
                <a:spcPts val="0"/>
              </a:spcAft>
              <a:buClrTx/>
              <a:buSzTx/>
              <a:buFontTx/>
              <a:buNone/>
              <a:tabLst/>
            </a:pPr>
            <a:fld id="{A90DF1DF-0337-4F68-AB01-BD9B89518C11}" type="slidenum">
              <a:rPr kumimoji="0" lang="en-US" sz="1300" b="1" i="0" u="none" strike="noStrike" cap="none" spc="0" normalizeH="0" baseline="0" smtClean="0">
                <a:ln w="0"/>
                <a:solidFill>
                  <a:schemeClr val="bg1"/>
                </a:solidFill>
                <a:effectLst/>
                <a:uLnTx/>
                <a:uFillTx/>
                <a:latin typeface="Lato" panose="020F0502020204030203" pitchFamily="34" charset="0"/>
              </a:rPr>
              <a:pPr marR="0" lvl="0" indent="0" algn="ctr" fontAlgn="auto">
                <a:lnSpc>
                  <a:spcPct val="100000"/>
                </a:lnSpc>
                <a:spcBef>
                  <a:spcPts val="0"/>
                </a:spcBef>
                <a:spcAft>
                  <a:spcPts val="0"/>
                </a:spcAft>
                <a:buClrTx/>
                <a:buSzTx/>
                <a:buFontTx/>
                <a:buNone/>
                <a:tabLst/>
              </a:pPr>
              <a:t>‹#›</a:t>
            </a:fld>
            <a:endParaRPr kumimoji="0" lang="en-US" sz="1300" b="1" i="0" u="none" strike="noStrike" cap="none" spc="0" normalizeH="0" baseline="0" dirty="0">
              <a:ln w="0"/>
              <a:solidFill>
                <a:schemeClr val="bg1"/>
              </a:solidFill>
              <a:effectLst/>
              <a:uLnTx/>
              <a:uFillTx/>
              <a:latin typeface="Lato" panose="020F0502020204030203" pitchFamily="34" charset="0"/>
            </a:endParaRPr>
          </a:p>
        </p:txBody>
      </p:sp>
      <p:sp>
        <p:nvSpPr>
          <p:cNvPr id="13" name="Freeform 12"/>
          <p:cNvSpPr/>
          <p:nvPr userDrawn="1"/>
        </p:nvSpPr>
        <p:spPr>
          <a:xfrm rot="1768111">
            <a:off x="1506655" y="-1448670"/>
            <a:ext cx="395691" cy="1728938"/>
          </a:xfrm>
          <a:custGeom>
            <a:avLst/>
            <a:gdLst>
              <a:gd name="connsiteX0" fmla="*/ 0 w 517219"/>
              <a:gd name="connsiteY0" fmla="*/ 292253 h 2259947"/>
              <a:gd name="connsiteX1" fmla="*/ 517219 w 517219"/>
              <a:gd name="connsiteY1" fmla="*/ 0 h 2259947"/>
              <a:gd name="connsiteX2" fmla="*/ 517219 w 517219"/>
              <a:gd name="connsiteY2" fmla="*/ 1967694 h 2259947"/>
              <a:gd name="connsiteX3" fmla="*/ 0 w 517219"/>
              <a:gd name="connsiteY3" fmla="*/ 2259947 h 2259947"/>
            </a:gdLst>
            <a:ahLst/>
            <a:cxnLst>
              <a:cxn ang="0">
                <a:pos x="connsiteX0" y="connsiteY0"/>
              </a:cxn>
              <a:cxn ang="0">
                <a:pos x="connsiteX1" y="connsiteY1"/>
              </a:cxn>
              <a:cxn ang="0">
                <a:pos x="connsiteX2" y="connsiteY2"/>
              </a:cxn>
              <a:cxn ang="0">
                <a:pos x="connsiteX3" y="connsiteY3"/>
              </a:cxn>
            </a:cxnLst>
            <a:rect l="l" t="t" r="r" b="b"/>
            <a:pathLst>
              <a:path w="517219" h="2259947">
                <a:moveTo>
                  <a:pt x="0" y="292253"/>
                </a:moveTo>
                <a:lnTo>
                  <a:pt x="517219" y="0"/>
                </a:lnTo>
                <a:lnTo>
                  <a:pt x="517219" y="1967694"/>
                </a:lnTo>
                <a:lnTo>
                  <a:pt x="0" y="2259947"/>
                </a:lnTo>
                <a:close/>
              </a:path>
            </a:pathLst>
          </a:custGeom>
          <a:solidFill>
            <a:srgbClr val="861F6B"/>
          </a:solidFill>
          <a:ln w="38100">
            <a:solidFill>
              <a:srgbClr val="861F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w="38100">
                <a:solidFill>
                  <a:schemeClr val="bg1"/>
                </a:solidFill>
              </a:ln>
            </a:endParaRPr>
          </a:p>
        </p:txBody>
      </p:sp>
      <p:sp>
        <p:nvSpPr>
          <p:cNvPr id="14" name="Freeform 13"/>
          <p:cNvSpPr/>
          <p:nvPr userDrawn="1"/>
        </p:nvSpPr>
        <p:spPr>
          <a:xfrm rot="1768111">
            <a:off x="2104176" y="-1448671"/>
            <a:ext cx="395691" cy="1728938"/>
          </a:xfrm>
          <a:custGeom>
            <a:avLst/>
            <a:gdLst>
              <a:gd name="connsiteX0" fmla="*/ 0 w 517219"/>
              <a:gd name="connsiteY0" fmla="*/ 292253 h 2259947"/>
              <a:gd name="connsiteX1" fmla="*/ 517219 w 517219"/>
              <a:gd name="connsiteY1" fmla="*/ 0 h 2259947"/>
              <a:gd name="connsiteX2" fmla="*/ 517219 w 517219"/>
              <a:gd name="connsiteY2" fmla="*/ 1967694 h 2259947"/>
              <a:gd name="connsiteX3" fmla="*/ 0 w 517219"/>
              <a:gd name="connsiteY3" fmla="*/ 2259947 h 2259947"/>
            </a:gdLst>
            <a:ahLst/>
            <a:cxnLst>
              <a:cxn ang="0">
                <a:pos x="connsiteX0" y="connsiteY0"/>
              </a:cxn>
              <a:cxn ang="0">
                <a:pos x="connsiteX1" y="connsiteY1"/>
              </a:cxn>
              <a:cxn ang="0">
                <a:pos x="connsiteX2" y="connsiteY2"/>
              </a:cxn>
              <a:cxn ang="0">
                <a:pos x="connsiteX3" y="connsiteY3"/>
              </a:cxn>
            </a:cxnLst>
            <a:rect l="l" t="t" r="r" b="b"/>
            <a:pathLst>
              <a:path w="517219" h="2259947">
                <a:moveTo>
                  <a:pt x="0" y="292253"/>
                </a:moveTo>
                <a:lnTo>
                  <a:pt x="517219" y="0"/>
                </a:lnTo>
                <a:lnTo>
                  <a:pt x="517219" y="1967694"/>
                </a:lnTo>
                <a:lnTo>
                  <a:pt x="0" y="2259947"/>
                </a:lnTo>
                <a:close/>
              </a:path>
            </a:pathLst>
          </a:custGeom>
          <a:solidFill>
            <a:srgbClr val="E52075"/>
          </a:solidFill>
          <a:ln w="38100">
            <a:solidFill>
              <a:srgbClr val="E5207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w="38100">
                <a:solidFill>
                  <a:schemeClr val="bg1"/>
                </a:solidFill>
              </a:ln>
            </a:endParaRPr>
          </a:p>
        </p:txBody>
      </p:sp>
      <p:sp>
        <p:nvSpPr>
          <p:cNvPr id="15" name="Freeform 14"/>
          <p:cNvSpPr/>
          <p:nvPr userDrawn="1"/>
        </p:nvSpPr>
        <p:spPr>
          <a:xfrm rot="19831889" flipH="1">
            <a:off x="2078489" y="-981698"/>
            <a:ext cx="1282899" cy="996347"/>
          </a:xfrm>
          <a:custGeom>
            <a:avLst/>
            <a:gdLst>
              <a:gd name="connsiteX0" fmla="*/ 0 w 1282899"/>
              <a:gd name="connsiteY0" fmla="*/ 0 h 996347"/>
              <a:gd name="connsiteX1" fmla="*/ 395690 w 1282899"/>
              <a:gd name="connsiteY1" fmla="*/ 700278 h 996347"/>
              <a:gd name="connsiteX2" fmla="*/ 887209 w 1282899"/>
              <a:gd name="connsiteY2" fmla="*/ 996347 h 996347"/>
              <a:gd name="connsiteX3" fmla="*/ 1282899 w 1282899"/>
              <a:gd name="connsiteY3" fmla="*/ 772763 h 996347"/>
            </a:gdLst>
            <a:ahLst/>
            <a:cxnLst>
              <a:cxn ang="0">
                <a:pos x="connsiteX0" y="connsiteY0"/>
              </a:cxn>
              <a:cxn ang="0">
                <a:pos x="connsiteX1" y="connsiteY1"/>
              </a:cxn>
              <a:cxn ang="0">
                <a:pos x="connsiteX2" y="connsiteY2"/>
              </a:cxn>
              <a:cxn ang="0">
                <a:pos x="connsiteX3" y="connsiteY3"/>
              </a:cxn>
            </a:cxnLst>
            <a:rect l="l" t="t" r="r" b="b"/>
            <a:pathLst>
              <a:path w="1282899" h="996347">
                <a:moveTo>
                  <a:pt x="0" y="0"/>
                </a:moveTo>
                <a:lnTo>
                  <a:pt x="395690" y="700278"/>
                </a:lnTo>
                <a:lnTo>
                  <a:pt x="887209" y="996347"/>
                </a:lnTo>
                <a:lnTo>
                  <a:pt x="1282899" y="772763"/>
                </a:lnTo>
                <a:close/>
              </a:path>
            </a:pathLst>
          </a:custGeom>
          <a:solidFill>
            <a:srgbClr val="1A8BD0"/>
          </a:solidFill>
          <a:ln w="38100">
            <a:solidFill>
              <a:srgbClr val="1A8BD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n w="38100">
                <a:solidFill>
                  <a:schemeClr val="bg1"/>
                </a:solidFill>
              </a:ln>
            </a:endParaRPr>
          </a:p>
        </p:txBody>
      </p:sp>
      <p:sp>
        <p:nvSpPr>
          <p:cNvPr id="16" name="Freeform 15"/>
          <p:cNvSpPr/>
          <p:nvPr userDrawn="1"/>
        </p:nvSpPr>
        <p:spPr>
          <a:xfrm rot="1768111">
            <a:off x="909133" y="-1448671"/>
            <a:ext cx="395691" cy="1728938"/>
          </a:xfrm>
          <a:custGeom>
            <a:avLst/>
            <a:gdLst>
              <a:gd name="connsiteX0" fmla="*/ 0 w 517219"/>
              <a:gd name="connsiteY0" fmla="*/ 292253 h 2259947"/>
              <a:gd name="connsiteX1" fmla="*/ 517219 w 517219"/>
              <a:gd name="connsiteY1" fmla="*/ 0 h 2259947"/>
              <a:gd name="connsiteX2" fmla="*/ 517219 w 517219"/>
              <a:gd name="connsiteY2" fmla="*/ 1967694 h 2259947"/>
              <a:gd name="connsiteX3" fmla="*/ 0 w 517219"/>
              <a:gd name="connsiteY3" fmla="*/ 2259947 h 2259947"/>
            </a:gdLst>
            <a:ahLst/>
            <a:cxnLst>
              <a:cxn ang="0">
                <a:pos x="connsiteX0" y="connsiteY0"/>
              </a:cxn>
              <a:cxn ang="0">
                <a:pos x="connsiteX1" y="connsiteY1"/>
              </a:cxn>
              <a:cxn ang="0">
                <a:pos x="connsiteX2" y="connsiteY2"/>
              </a:cxn>
              <a:cxn ang="0">
                <a:pos x="connsiteX3" y="connsiteY3"/>
              </a:cxn>
            </a:cxnLst>
            <a:rect l="l" t="t" r="r" b="b"/>
            <a:pathLst>
              <a:path w="517219" h="2259947">
                <a:moveTo>
                  <a:pt x="0" y="292253"/>
                </a:moveTo>
                <a:lnTo>
                  <a:pt x="517219" y="0"/>
                </a:lnTo>
                <a:lnTo>
                  <a:pt x="517219" y="1967694"/>
                </a:lnTo>
                <a:lnTo>
                  <a:pt x="0" y="2259947"/>
                </a:lnTo>
                <a:close/>
              </a:path>
            </a:pathLst>
          </a:custGeom>
          <a:solidFill>
            <a:srgbClr val="FFCC00"/>
          </a:solidFill>
          <a:ln w="38100">
            <a:solidFill>
              <a:srgbClr val="FFC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38100">
                <a:solidFill>
                  <a:schemeClr val="bg1"/>
                </a:solidFill>
              </a:ln>
            </a:endParaRPr>
          </a:p>
        </p:txBody>
      </p:sp>
    </p:spTree>
    <p:extLst>
      <p:ext uri="{BB962C8B-B14F-4D97-AF65-F5344CB8AC3E}">
        <p14:creationId xmlns:p14="http://schemas.microsoft.com/office/powerpoint/2010/main" val="4217865231"/>
      </p:ext>
    </p:extLst>
  </p:cSld>
  <p:clrMap bg1="lt1" tx1="dk1" bg2="lt2" tx2="dk2" accent1="accent1" accent2="accent2" accent3="accent3" accent4="accent4" accent5="accent5" accent6="accent6" hlink="hlink" folHlink="folHlink"/>
  <p:sldLayoutIdLst>
    <p:sldLayoutId id="2147483661" r:id="rId1"/>
    <p:sldLayoutId id="2147483663"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 id="2147483683" r:id="rId18"/>
    <p:sldLayoutId id="2147483684" r:id="rId19"/>
    <p:sldLayoutId id="2147483685" r:id="rId20"/>
    <p:sldLayoutId id="2147483686" r:id="rId21"/>
    <p:sldLayoutId id="2147483687" r:id="rId22"/>
    <p:sldLayoutId id="2147483688" r:id="rId23"/>
    <p:sldLayoutId id="2147483689" r:id="rId24"/>
    <p:sldLayoutId id="2147483690" r:id="rId25"/>
    <p:sldLayoutId id="2147483691" r:id="rId26"/>
    <p:sldLayoutId id="2147483692" r:id="rId27"/>
    <p:sldLayoutId id="2147483693" r:id="rId28"/>
    <p:sldLayoutId id="2147483694" r:id="rId29"/>
    <p:sldLayoutId id="2147483695" r:id="rId30"/>
    <p:sldLayoutId id="2147483696" r:id="rId31"/>
    <p:sldLayoutId id="2147483697" r:id="rId32"/>
    <p:sldLayoutId id="2147483698" r:id="rId33"/>
    <p:sldLayoutId id="2147483699" r:id="rId34"/>
    <p:sldLayoutId id="2147483700" r:id="rId35"/>
    <p:sldLayoutId id="2147483701" r:id="rId36"/>
    <p:sldLayoutId id="2147483702" r:id="rId37"/>
    <p:sldLayoutId id="2147483703" r:id="rId38"/>
    <p:sldLayoutId id="2147483704" r:id="rId39"/>
    <p:sldLayoutId id="2147483705" r:id="rId40"/>
    <p:sldLayoutId id="2147483706" r:id="rId41"/>
    <p:sldLayoutId id="2147483707" r:id="rId42"/>
    <p:sldLayoutId id="2147483708" r:id="rId43"/>
    <p:sldLayoutId id="2147483709" r:id="rId44"/>
    <p:sldLayoutId id="2147483710" r:id="rId45"/>
    <p:sldLayoutId id="2147483711" r:id="rId46"/>
    <p:sldLayoutId id="2147483712" r:id="rId47"/>
    <p:sldLayoutId id="2147483713" r:id="rId48"/>
    <p:sldLayoutId id="2147483714" r:id="rId49"/>
    <p:sldLayoutId id="2147483715" r:id="rId50"/>
    <p:sldLayoutId id="2147483716" r:id="rId51"/>
    <p:sldLayoutId id="2147483717" r:id="rId52"/>
    <p:sldLayoutId id="2147483718" r:id="rId53"/>
    <p:sldLayoutId id="2147483719" r:id="rId54"/>
    <p:sldLayoutId id="2147483720" r:id="rId55"/>
    <p:sldLayoutId id="2147483721" r:id="rId56"/>
    <p:sldLayoutId id="2147483722" r:id="rId57"/>
    <p:sldLayoutId id="2147483723" r:id="rId58"/>
    <p:sldLayoutId id="2147483724" r:id="rId59"/>
    <p:sldLayoutId id="2147483725" r:id="rId60"/>
    <p:sldLayoutId id="2147483726" r:id="rId61"/>
    <p:sldLayoutId id="2147483727" r:id="rId62"/>
    <p:sldLayoutId id="2147483728" r:id="rId63"/>
    <p:sldLayoutId id="2147483729" r:id="rId64"/>
    <p:sldLayoutId id="2147483730" r:id="rId65"/>
    <p:sldLayoutId id="2147483731" r:id="rId66"/>
    <p:sldLayoutId id="2147483732" r:id="rId67"/>
    <p:sldLayoutId id="2147483733" r:id="rId68"/>
    <p:sldLayoutId id="2147483734" r:id="rId69"/>
    <p:sldLayoutId id="2147483735" r:id="rId70"/>
    <p:sldLayoutId id="2147483736" r:id="rId71"/>
    <p:sldLayoutId id="2147483737" r:id="rId72"/>
    <p:sldLayoutId id="2147483738" r:id="rId73"/>
    <p:sldLayoutId id="2147483739" r:id="rId74"/>
    <p:sldLayoutId id="2147483740" r:id="rId75"/>
    <p:sldLayoutId id="2147483741" r:id="rId76"/>
    <p:sldLayoutId id="2147483742" r:id="rId77"/>
    <p:sldLayoutId id="2147483743" r:id="rId78"/>
    <p:sldLayoutId id="2147483744" r:id="rId79"/>
    <p:sldLayoutId id="2147483745" r:id="rId80"/>
    <p:sldLayoutId id="2147483746" r:id="rId81"/>
    <p:sldLayoutId id="2147483747" r:id="rId82"/>
    <p:sldLayoutId id="2147483748" r:id="rId83"/>
    <p:sldLayoutId id="2147483749" r:id="rId84"/>
    <p:sldLayoutId id="2147483750" r:id="rId85"/>
    <p:sldLayoutId id="2147483751" r:id="rId86"/>
    <p:sldLayoutId id="2147483752" r:id="rId87"/>
    <p:sldLayoutId id="2147483753" r:id="rId88"/>
    <p:sldLayoutId id="2147483754" r:id="rId89"/>
    <p:sldLayoutId id="2147483755" r:id="rId90"/>
    <p:sldLayoutId id="2147483756" r:id="rId91"/>
    <p:sldLayoutId id="2147483757" r:id="rId92"/>
    <p:sldLayoutId id="2147483758" r:id="rId93"/>
    <p:sldLayoutId id="2147483759" r:id="rId94"/>
    <p:sldLayoutId id="2147483760" r:id="rId95"/>
    <p:sldLayoutId id="2147483761" r:id="rId96"/>
    <p:sldLayoutId id="2147483762" r:id="rId97"/>
    <p:sldLayoutId id="2147483763" r:id="rId98"/>
    <p:sldLayoutId id="2147483764" r:id="rId99"/>
    <p:sldLayoutId id="2147483765" r:id="rId100"/>
    <p:sldLayoutId id="2147483766" r:id="rId101"/>
    <p:sldLayoutId id="2147483767" r:id="rId102"/>
    <p:sldLayoutId id="2147483768" r:id="rId103"/>
    <p:sldLayoutId id="2147483769" r:id="rId104"/>
    <p:sldLayoutId id="2147483770" r:id="rId105"/>
    <p:sldLayoutId id="2147483771" r:id="rId106"/>
    <p:sldLayoutId id="2147483772" r:id="rId107"/>
    <p:sldLayoutId id="2147483773" r:id="rId108"/>
    <p:sldLayoutId id="2147483774" r:id="rId109"/>
    <p:sldLayoutId id="2147483775" r:id="rId110"/>
    <p:sldLayoutId id="2147483776" r:id="rId111"/>
    <p:sldLayoutId id="2147483777" r:id="rId112"/>
    <p:sldLayoutId id="2147483778" r:id="rId113"/>
    <p:sldLayoutId id="2147483779" r:id="rId114"/>
    <p:sldLayoutId id="2147483780" r:id="rId115"/>
    <p:sldLayoutId id="2147483781" r:id="rId116"/>
    <p:sldLayoutId id="2147483782" r:id="rId117"/>
    <p:sldLayoutId id="2147483783" r:id="rId118"/>
    <p:sldLayoutId id="2147483784" r:id="rId119"/>
    <p:sldLayoutId id="2147483785" r:id="rId120"/>
    <p:sldLayoutId id="2147483786" r:id="rId121"/>
    <p:sldLayoutId id="2147483787" r:id="rId122"/>
    <p:sldLayoutId id="2147483788" r:id="rId123"/>
    <p:sldLayoutId id="2147483789" r:id="rId124"/>
    <p:sldLayoutId id="2147483790" r:id="rId125"/>
    <p:sldLayoutId id="2147483791" r:id="rId126"/>
    <p:sldLayoutId id="2147483792" r:id="rId127"/>
    <p:sldLayoutId id="2147483793" r:id="rId128"/>
    <p:sldLayoutId id="2147483794" r:id="rId129"/>
    <p:sldLayoutId id="2147483795" r:id="rId130"/>
    <p:sldLayoutId id="2147483796" r:id="rId131"/>
    <p:sldLayoutId id="2147483797" r:id="rId132"/>
    <p:sldLayoutId id="2147483798" r:id="rId133"/>
    <p:sldLayoutId id="2147483799" r:id="rId134"/>
    <p:sldLayoutId id="2147483800" r:id="rId135"/>
    <p:sldLayoutId id="2147483801" r:id="rId136"/>
    <p:sldLayoutId id="2147483802" r:id="rId137"/>
    <p:sldLayoutId id="2147483803" r:id="rId138"/>
    <p:sldLayoutId id="2147483804" r:id="rId139"/>
    <p:sldLayoutId id="2147483805" r:id="rId140"/>
    <p:sldLayoutId id="2147483806" r:id="rId141"/>
    <p:sldLayoutId id="2147483807" r:id="rId142"/>
    <p:sldLayoutId id="2147483808" r:id="rId143"/>
    <p:sldLayoutId id="2147483809" r:id="rId144"/>
    <p:sldLayoutId id="2147483810" r:id="rId145"/>
    <p:sldLayoutId id="2147483811" r:id="rId146"/>
    <p:sldLayoutId id="2147483812" r:id="rId147"/>
    <p:sldLayoutId id="2147483813" r:id="rId148"/>
    <p:sldLayoutId id="2147483814" r:id="rId149"/>
    <p:sldLayoutId id="2147483815" r:id="rId150"/>
    <p:sldLayoutId id="2147483816" r:id="rId151"/>
    <p:sldLayoutId id="2147483817" r:id="rId152"/>
    <p:sldLayoutId id="2147483818" r:id="rId153"/>
    <p:sldLayoutId id="2147483819" r:id="rId154"/>
    <p:sldLayoutId id="2147483820" r:id="rId155"/>
    <p:sldLayoutId id="2147483821" r:id="rId156"/>
    <p:sldLayoutId id="2147483822" r:id="rId157"/>
    <p:sldLayoutId id="2147483823" r:id="rId158"/>
    <p:sldLayoutId id="2147483824" r:id="rId159"/>
    <p:sldLayoutId id="2147483825" r:id="rId160"/>
    <p:sldLayoutId id="2147483826" r:id="rId161"/>
    <p:sldLayoutId id="2147483827" r:id="rId162"/>
    <p:sldLayoutId id="2147483828" r:id="rId163"/>
    <p:sldLayoutId id="2147483829" r:id="rId164"/>
    <p:sldLayoutId id="2147483830" r:id="rId165"/>
    <p:sldLayoutId id="2147483831" r:id="rId166"/>
    <p:sldLayoutId id="2147483832" r:id="rId167"/>
    <p:sldLayoutId id="2147483833" r:id="rId168"/>
    <p:sldLayoutId id="2147483834" r:id="rId169"/>
    <p:sldLayoutId id="2147483835" r:id="rId170"/>
    <p:sldLayoutId id="2147483836" r:id="rId171"/>
    <p:sldLayoutId id="2147483837" r:id="rId172"/>
    <p:sldLayoutId id="2147483838" r:id="rId173"/>
    <p:sldLayoutId id="2147483839" r:id="rId174"/>
    <p:sldLayoutId id="2147483840" r:id="rId175"/>
    <p:sldLayoutId id="2147483841" r:id="rId176"/>
    <p:sldLayoutId id="2147483842" r:id="rId177"/>
    <p:sldLayoutId id="2147483843" r:id="rId178"/>
    <p:sldLayoutId id="2147483844" r:id="rId179"/>
    <p:sldLayoutId id="2147483845" r:id="rId180"/>
    <p:sldLayoutId id="2147483846" r:id="rId181"/>
    <p:sldLayoutId id="2147483847" r:id="rId182"/>
    <p:sldLayoutId id="2147483848" r:id="rId183"/>
    <p:sldLayoutId id="2147483849" r:id="rId184"/>
    <p:sldLayoutId id="2147483850" r:id="rId185"/>
    <p:sldLayoutId id="2147483851" r:id="rId186"/>
    <p:sldLayoutId id="2147483852" r:id="rId187"/>
    <p:sldLayoutId id="2147483853" r:id="rId188"/>
    <p:sldLayoutId id="2147483854" r:id="rId189"/>
    <p:sldLayoutId id="2147483855" r:id="rId190"/>
    <p:sldLayoutId id="2147483856" r:id="rId191"/>
    <p:sldLayoutId id="2147483857" r:id="rId192"/>
    <p:sldLayoutId id="2147483858" r:id="rId193"/>
    <p:sldLayoutId id="2147483859" r:id="rId194"/>
    <p:sldLayoutId id="2147483860" r:id="rId195"/>
    <p:sldLayoutId id="2147483861" r:id="rId196"/>
    <p:sldLayoutId id="2147483862" r:id="rId197"/>
    <p:sldLayoutId id="2147483863" r:id="rId198"/>
    <p:sldLayoutId id="2147483864" r:id="rId199"/>
    <p:sldLayoutId id="2147483865" r:id="rId200"/>
  </p:sldLayoutIdLst>
  <mc:AlternateContent xmlns:mc="http://schemas.openxmlformats.org/markup-compatibility/2006" xmlns:p14="http://schemas.microsoft.com/office/powerpoint/2010/main">
    <mc:Choice Requires="p14">
      <p:transition p14:dur="10"/>
    </mc:Choice>
    <mc:Fallback xmlns="">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13.xml"/><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hyperlink" Target="https://github.com/routedlogic/salt-formula-cis" TargetMode="External"/><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hyperlink" Target="https://github.com/colin-stubbs/salt-formula-cis" TargetMode="External"/><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8" Type="http://schemas.openxmlformats.org/officeDocument/2006/relationships/hyperlink" Target="https://access.redhat.com/documentation/en-us/red_hat_enterprise_linux/6/html/security_guide/sect-scap_format-oval" TargetMode="External"/><Relationship Id="rId3" Type="http://schemas.openxmlformats.org/officeDocument/2006/relationships/hyperlink" Target="https://docs.python-guide.org/scenarios/xml/" TargetMode="External"/><Relationship Id="rId7" Type="http://schemas.openxmlformats.org/officeDocument/2006/relationships/hyperlink" Target="http://ovalproject.github.io/getting-started/faqs/" TargetMode="External"/><Relationship Id="rId2" Type="http://schemas.openxmlformats.org/officeDocument/2006/relationships/notesSlide" Target="../notesSlides/notesSlide38.xml"/><Relationship Id="rId1" Type="http://schemas.openxmlformats.org/officeDocument/2006/relationships/slideLayout" Target="../slideLayouts/slideLayout13.xml"/><Relationship Id="rId6" Type="http://schemas.openxmlformats.org/officeDocument/2006/relationships/hyperlink" Target="http://oval.mitre.org/documents/docs-06/an_introduction_to_the_oval_language.pdf" TargetMode="External"/><Relationship Id="rId5" Type="http://schemas.openxmlformats.org/officeDocument/2006/relationships/hyperlink" Target="https://oval.mitre.org/language/about/overview.html" TargetMode="External"/><Relationship Id="rId4" Type="http://schemas.openxmlformats.org/officeDocument/2006/relationships/hyperlink" Target="https://pypi.org/project/xmltodict/" TargetMode="External"/></Relationships>
</file>

<file path=ppt/slides/_rels/slide39.xml.rels><?xml version="1.0" encoding="UTF-8" standalone="yes"?>
<Relationships xmlns="http://schemas.openxmlformats.org/package/2006/relationships"><Relationship Id="rId3" Type="http://schemas.openxmlformats.org/officeDocument/2006/relationships/hyperlink" Target="https://docs.python-guide.org/scenarios/xml/" TargetMode="External"/><Relationship Id="rId2" Type="http://schemas.openxmlformats.org/officeDocument/2006/relationships/notesSlide" Target="../notesSlides/notesSlide39.xml"/><Relationship Id="rId1" Type="http://schemas.openxmlformats.org/officeDocument/2006/relationships/slideLayout" Target="../slideLayouts/slideLayout13.xml"/><Relationship Id="rId6" Type="http://schemas.openxmlformats.org/officeDocument/2006/relationships/hyperlink" Target="https://csrc.nist.gov/projects/security-content-automation-protocol/specifications/xccdf/" TargetMode="External"/><Relationship Id="rId5" Type="http://schemas.openxmlformats.org/officeDocument/2006/relationships/hyperlink" Target="https://pypi.org/project/xccdfparser/" TargetMode="External"/><Relationship Id="rId4" Type="http://schemas.openxmlformats.org/officeDocument/2006/relationships/hyperlink" Target="https://pypi.org/project/xccdf/"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3" Type="http://schemas.openxmlformats.org/officeDocument/2006/relationships/hyperlink" Target="https://github.com/routedlogic/salt-formula-cis" TargetMode="External"/><Relationship Id="rId2" Type="http://schemas.openxmlformats.org/officeDocument/2006/relationships/notesSlide" Target="../notesSlides/notesSlide42.xml"/><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496589" y="4169579"/>
            <a:ext cx="7198821" cy="1754326"/>
          </a:xfrm>
          <a:prstGeom prst="rect">
            <a:avLst/>
          </a:prstGeom>
          <a:noFill/>
          <a:ln>
            <a:noFill/>
          </a:ln>
        </p:spPr>
        <p:txBody>
          <a:bodyPr wrap="square" lIns="91440" tIns="45720" rIns="91440" bIns="45720" numCol="1" spcCol="457200">
            <a:spAutoFit/>
          </a:bodyPr>
          <a:lstStyle/>
          <a:p>
            <a:pPr algn="ctr" fontAlgn="base"/>
            <a:r>
              <a:rPr lang="en-GB" sz="3600" b="1" dirty="0" err="1"/>
              <a:t>SaltStack</a:t>
            </a:r>
            <a:r>
              <a:rPr lang="en-GB" sz="3600" b="1" dirty="0"/>
              <a:t> for Multi-OS Security Hardening, PCI-DSS Compliance, and Reporting</a:t>
            </a:r>
          </a:p>
        </p:txBody>
      </p:sp>
      <p:pic>
        <p:nvPicPr>
          <p:cNvPr id="5" name="Picture 4">
            <a:extLst>
              <a:ext uri="{FF2B5EF4-FFF2-40B4-BE49-F238E27FC236}">
                <a16:creationId xmlns:a16="http://schemas.microsoft.com/office/drawing/2014/main" id="{C85210EE-2A20-4196-98B4-5C4B45C202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47304" y="1517336"/>
            <a:ext cx="8058640" cy="2135539"/>
          </a:xfrm>
          <a:prstGeom prst="rect">
            <a:avLst/>
          </a:prstGeom>
        </p:spPr>
      </p:pic>
    </p:spTree>
    <p:extLst>
      <p:ext uri="{BB962C8B-B14F-4D97-AF65-F5344CB8AC3E}">
        <p14:creationId xmlns:p14="http://schemas.microsoft.com/office/powerpoint/2010/main" val="4247663914"/>
      </p:ext>
    </p:extLst>
  </p:cSld>
  <p:clrMapOvr>
    <a:masterClrMapping/>
  </p:clrMapOvr>
  <mc:AlternateContent xmlns:mc="http://schemas.openxmlformats.org/markup-compatibility/2006" xmlns:p14="http://schemas.microsoft.com/office/powerpoint/2010/main">
    <mc:Choice Requires="p14">
      <p:transition p14:dur="10" advTm="37719"/>
    </mc:Choice>
    <mc:Fallback xmlns="">
      <p:transition advTm="3771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1CD19D9-6EAB-4D98-8B3B-1E8B1552FB67}"/>
              </a:ext>
            </a:extLst>
          </p:cNvPr>
          <p:cNvSpPr>
            <a:spLocks noGrp="1"/>
          </p:cNvSpPr>
          <p:nvPr>
            <p:ph type="title"/>
          </p:nvPr>
        </p:nvSpPr>
        <p:spPr/>
        <p:txBody>
          <a:bodyPr/>
          <a:lstStyle/>
          <a:p>
            <a:r>
              <a:rPr lang="en-AU" dirty="0"/>
              <a:t>Hardening Process</a:t>
            </a:r>
          </a:p>
        </p:txBody>
      </p:sp>
      <p:grpSp>
        <p:nvGrpSpPr>
          <p:cNvPr id="25" name="Group 24">
            <a:extLst>
              <a:ext uri="{FF2B5EF4-FFF2-40B4-BE49-F238E27FC236}">
                <a16:creationId xmlns:a16="http://schemas.microsoft.com/office/drawing/2014/main" id="{653E3CF7-06AB-4EAB-AF0F-0120F929D488}"/>
              </a:ext>
            </a:extLst>
          </p:cNvPr>
          <p:cNvGrpSpPr/>
          <p:nvPr/>
        </p:nvGrpSpPr>
        <p:grpSpPr>
          <a:xfrm>
            <a:off x="3844988" y="2019708"/>
            <a:ext cx="1784287" cy="2818583"/>
            <a:chOff x="3844988" y="1543241"/>
            <a:chExt cx="1784287" cy="2818583"/>
          </a:xfrm>
        </p:grpSpPr>
        <p:sp>
          <p:nvSpPr>
            <p:cNvPr id="26" name="Freeform 243">
              <a:extLst>
                <a:ext uri="{FF2B5EF4-FFF2-40B4-BE49-F238E27FC236}">
                  <a16:creationId xmlns:a16="http://schemas.microsoft.com/office/drawing/2014/main" id="{9B1FFA27-F6EF-47D9-9DAE-E52A1D8E8CF8}"/>
                </a:ext>
              </a:extLst>
            </p:cNvPr>
            <p:cNvSpPr>
              <a:spLocks/>
            </p:cNvSpPr>
            <p:nvPr/>
          </p:nvSpPr>
          <p:spPr bwMode="auto">
            <a:xfrm>
              <a:off x="3844988" y="1543241"/>
              <a:ext cx="1784287" cy="2818583"/>
            </a:xfrm>
            <a:custGeom>
              <a:avLst/>
              <a:gdLst>
                <a:gd name="T0" fmla="*/ 0 w 539"/>
                <a:gd name="T1" fmla="*/ 322 h 852"/>
                <a:gd name="T2" fmla="*/ 218 w 539"/>
                <a:gd name="T3" fmla="*/ 568 h 852"/>
                <a:gd name="T4" fmla="*/ 184 w 539"/>
                <a:gd name="T5" fmla="*/ 694 h 852"/>
                <a:gd name="T6" fmla="*/ 279 w 539"/>
                <a:gd name="T7" fmla="*/ 848 h 852"/>
                <a:gd name="T8" fmla="*/ 463 w 539"/>
                <a:gd name="T9" fmla="*/ 852 h 852"/>
                <a:gd name="T10" fmla="*/ 539 w 539"/>
                <a:gd name="T11" fmla="*/ 568 h 852"/>
                <a:gd name="T12" fmla="*/ 2 w 539"/>
                <a:gd name="T13" fmla="*/ 0 h 852"/>
                <a:gd name="T14" fmla="*/ 89 w 539"/>
                <a:gd name="T15" fmla="*/ 158 h 852"/>
                <a:gd name="T16" fmla="*/ 0 w 539"/>
                <a:gd name="T17" fmla="*/ 322 h 8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9" h="852">
                  <a:moveTo>
                    <a:pt x="0" y="322"/>
                  </a:moveTo>
                  <a:cubicBezTo>
                    <a:pt x="123" y="337"/>
                    <a:pt x="218" y="441"/>
                    <a:pt x="218" y="568"/>
                  </a:cubicBezTo>
                  <a:cubicBezTo>
                    <a:pt x="218" y="614"/>
                    <a:pt x="206" y="657"/>
                    <a:pt x="184" y="694"/>
                  </a:cubicBezTo>
                  <a:cubicBezTo>
                    <a:pt x="279" y="848"/>
                    <a:pt x="279" y="848"/>
                    <a:pt x="279" y="848"/>
                  </a:cubicBezTo>
                  <a:cubicBezTo>
                    <a:pt x="463" y="852"/>
                    <a:pt x="463" y="852"/>
                    <a:pt x="463" y="852"/>
                  </a:cubicBezTo>
                  <a:cubicBezTo>
                    <a:pt x="511" y="768"/>
                    <a:pt x="539" y="672"/>
                    <a:pt x="539" y="568"/>
                  </a:cubicBezTo>
                  <a:cubicBezTo>
                    <a:pt x="539" y="265"/>
                    <a:pt x="301" y="17"/>
                    <a:pt x="2" y="0"/>
                  </a:cubicBezTo>
                  <a:cubicBezTo>
                    <a:pt x="89" y="158"/>
                    <a:pt x="89" y="158"/>
                    <a:pt x="89" y="158"/>
                  </a:cubicBezTo>
                  <a:lnTo>
                    <a:pt x="0" y="322"/>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7" name="TextBox 26">
              <a:extLst>
                <a:ext uri="{FF2B5EF4-FFF2-40B4-BE49-F238E27FC236}">
                  <a16:creationId xmlns:a16="http://schemas.microsoft.com/office/drawing/2014/main" id="{2432C0FE-9131-4492-86FD-C171275A1739}"/>
                </a:ext>
              </a:extLst>
            </p:cNvPr>
            <p:cNvSpPr txBox="1"/>
            <p:nvPr/>
          </p:nvSpPr>
          <p:spPr>
            <a:xfrm>
              <a:off x="4421560" y="2455302"/>
              <a:ext cx="1144090" cy="754694"/>
            </a:xfrm>
            <a:prstGeom prst="rect">
              <a:avLst/>
            </a:prstGeom>
            <a:noFill/>
            <a:ln>
              <a:noFill/>
            </a:ln>
          </p:spPr>
          <p:txBody>
            <a:bodyPr wrap="square" rtlCol="0">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FFFFFF"/>
                  </a:solidFill>
                  <a:effectLst/>
                  <a:uLnTx/>
                  <a:uFillTx/>
                  <a:latin typeface="Linearicons-Free" pitchFamily="2" charset="0"/>
                  <a:ea typeface="+mn-ea"/>
                  <a:cs typeface="+mn-cs"/>
                </a:rPr>
                <a:t>Audit</a:t>
              </a:r>
              <a:endParaRPr kumimoji="0" lang="en-US" sz="3200" b="0" i="0" u="none" strike="noStrike" kern="1200" cap="none" spc="0" normalizeH="0" baseline="0" noProof="0" dirty="0">
                <a:ln>
                  <a:noFill/>
                </a:ln>
                <a:solidFill>
                  <a:srgbClr val="FFFFFF"/>
                </a:solidFill>
                <a:effectLst/>
                <a:uLnTx/>
                <a:uFillTx/>
                <a:latin typeface="Calibri Light" panose="020F0302020204030204"/>
                <a:ea typeface="+mn-ea"/>
                <a:cs typeface="+mn-cs"/>
              </a:endParaRPr>
            </a:p>
          </p:txBody>
        </p:sp>
      </p:grpSp>
      <p:grpSp>
        <p:nvGrpSpPr>
          <p:cNvPr id="28" name="Group 27">
            <a:extLst>
              <a:ext uri="{FF2B5EF4-FFF2-40B4-BE49-F238E27FC236}">
                <a16:creationId xmlns:a16="http://schemas.microsoft.com/office/drawing/2014/main" id="{837B4891-5A67-42DA-AD14-B8C9B46E3E33}"/>
              </a:ext>
            </a:extLst>
          </p:cNvPr>
          <p:cNvGrpSpPr/>
          <p:nvPr/>
        </p:nvGrpSpPr>
        <p:grpSpPr>
          <a:xfrm>
            <a:off x="1859723" y="2019708"/>
            <a:ext cx="2161733" cy="2710742"/>
            <a:chOff x="1859723" y="1543241"/>
            <a:chExt cx="2161733" cy="2710742"/>
          </a:xfrm>
        </p:grpSpPr>
        <p:sp>
          <p:nvSpPr>
            <p:cNvPr id="29" name="Freeform 242">
              <a:extLst>
                <a:ext uri="{FF2B5EF4-FFF2-40B4-BE49-F238E27FC236}">
                  <a16:creationId xmlns:a16="http://schemas.microsoft.com/office/drawing/2014/main" id="{FB679E56-6EDF-4EBF-AA7D-118AA84D68E8}"/>
                </a:ext>
              </a:extLst>
            </p:cNvPr>
            <p:cNvSpPr>
              <a:spLocks/>
            </p:cNvSpPr>
            <p:nvPr/>
          </p:nvSpPr>
          <p:spPr bwMode="auto">
            <a:xfrm>
              <a:off x="1859723" y="1543241"/>
              <a:ext cx="2161733" cy="2710742"/>
            </a:xfrm>
            <a:custGeom>
              <a:avLst/>
              <a:gdLst>
                <a:gd name="T0" fmla="*/ 339 w 653"/>
                <a:gd name="T1" fmla="*/ 664 h 820"/>
                <a:gd name="T2" fmla="*/ 321 w 653"/>
                <a:gd name="T3" fmla="*/ 569 h 820"/>
                <a:gd name="T4" fmla="*/ 565 w 653"/>
                <a:gd name="T5" fmla="*/ 321 h 820"/>
                <a:gd name="T6" fmla="*/ 653 w 653"/>
                <a:gd name="T7" fmla="*/ 160 h 820"/>
                <a:gd name="T8" fmla="*/ 565 w 653"/>
                <a:gd name="T9" fmla="*/ 0 h 820"/>
                <a:gd name="T10" fmla="*/ 0 w 653"/>
                <a:gd name="T11" fmla="*/ 569 h 820"/>
                <a:gd name="T12" fmla="*/ 59 w 653"/>
                <a:gd name="T13" fmla="*/ 820 h 820"/>
                <a:gd name="T14" fmla="*/ 151 w 653"/>
                <a:gd name="T15" fmla="*/ 669 h 820"/>
                <a:gd name="T16" fmla="*/ 339 w 653"/>
                <a:gd name="T17" fmla="*/ 664 h 8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3" h="820">
                  <a:moveTo>
                    <a:pt x="339" y="664"/>
                  </a:moveTo>
                  <a:cubicBezTo>
                    <a:pt x="327" y="635"/>
                    <a:pt x="321" y="603"/>
                    <a:pt x="321" y="569"/>
                  </a:cubicBezTo>
                  <a:cubicBezTo>
                    <a:pt x="321" y="434"/>
                    <a:pt x="430" y="323"/>
                    <a:pt x="565" y="321"/>
                  </a:cubicBezTo>
                  <a:cubicBezTo>
                    <a:pt x="653" y="160"/>
                    <a:pt x="653" y="160"/>
                    <a:pt x="653" y="160"/>
                  </a:cubicBezTo>
                  <a:cubicBezTo>
                    <a:pt x="565" y="0"/>
                    <a:pt x="565" y="0"/>
                    <a:pt x="565" y="0"/>
                  </a:cubicBezTo>
                  <a:cubicBezTo>
                    <a:pt x="253" y="3"/>
                    <a:pt x="0" y="257"/>
                    <a:pt x="0" y="569"/>
                  </a:cubicBezTo>
                  <a:cubicBezTo>
                    <a:pt x="0" y="660"/>
                    <a:pt x="21" y="745"/>
                    <a:pt x="59" y="820"/>
                  </a:cubicBezTo>
                  <a:cubicBezTo>
                    <a:pt x="151" y="669"/>
                    <a:pt x="151" y="669"/>
                    <a:pt x="151" y="669"/>
                  </a:cubicBezTo>
                  <a:lnTo>
                    <a:pt x="339" y="66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30" name="TextBox 29">
              <a:extLst>
                <a:ext uri="{FF2B5EF4-FFF2-40B4-BE49-F238E27FC236}">
                  <a16:creationId xmlns:a16="http://schemas.microsoft.com/office/drawing/2014/main" id="{88DED854-1484-451A-880E-C454833D21A1}"/>
                </a:ext>
              </a:extLst>
            </p:cNvPr>
            <p:cNvSpPr txBox="1"/>
            <p:nvPr/>
          </p:nvSpPr>
          <p:spPr>
            <a:xfrm>
              <a:off x="1859724" y="2183605"/>
              <a:ext cx="1648247" cy="754694"/>
            </a:xfrm>
            <a:prstGeom prst="rect">
              <a:avLst/>
            </a:prstGeom>
            <a:noFill/>
            <a:ln>
              <a:noFill/>
            </a:ln>
          </p:spPr>
          <p:txBody>
            <a:bodyPr wrap="square" rtlCol="0">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FFFFFF"/>
                  </a:solidFill>
                  <a:effectLst/>
                  <a:uLnTx/>
                  <a:uFillTx/>
                  <a:latin typeface="Linearicons-Free" pitchFamily="2" charset="0"/>
                  <a:ea typeface="+mn-ea"/>
                  <a:cs typeface="+mn-cs"/>
                </a:rPr>
                <a:t>Define</a:t>
              </a:r>
              <a:endParaRPr kumimoji="0" lang="en-US" sz="3200" b="0" i="0" u="none" strike="noStrike" kern="1200" cap="none" spc="0" normalizeH="0" baseline="0" noProof="0" dirty="0">
                <a:ln>
                  <a:noFill/>
                </a:ln>
                <a:solidFill>
                  <a:srgbClr val="FFFFFF"/>
                </a:solidFill>
                <a:effectLst/>
                <a:uLnTx/>
                <a:uFillTx/>
                <a:latin typeface="Calibri Light" panose="020F0302020204030204"/>
                <a:ea typeface="+mn-ea"/>
                <a:cs typeface="+mn-cs"/>
              </a:endParaRPr>
            </a:p>
          </p:txBody>
        </p:sp>
      </p:grpSp>
      <p:grpSp>
        <p:nvGrpSpPr>
          <p:cNvPr id="31" name="Group 30">
            <a:extLst>
              <a:ext uri="{FF2B5EF4-FFF2-40B4-BE49-F238E27FC236}">
                <a16:creationId xmlns:a16="http://schemas.microsoft.com/office/drawing/2014/main" id="{40258998-FB91-4500-B51A-CE6CD99BF248}"/>
              </a:ext>
            </a:extLst>
          </p:cNvPr>
          <p:cNvGrpSpPr/>
          <p:nvPr/>
        </p:nvGrpSpPr>
        <p:grpSpPr>
          <a:xfrm>
            <a:off x="2109721" y="4318692"/>
            <a:ext cx="3205833" cy="1465664"/>
            <a:chOff x="2109721" y="3842225"/>
            <a:chExt cx="3205833" cy="1465664"/>
          </a:xfrm>
        </p:grpSpPr>
        <p:sp>
          <p:nvSpPr>
            <p:cNvPr id="32" name="Freeform 244">
              <a:extLst>
                <a:ext uri="{FF2B5EF4-FFF2-40B4-BE49-F238E27FC236}">
                  <a16:creationId xmlns:a16="http://schemas.microsoft.com/office/drawing/2014/main" id="{7B966767-7FDF-4A73-8ECC-30D6BC16E83C}"/>
                </a:ext>
              </a:extLst>
            </p:cNvPr>
            <p:cNvSpPr>
              <a:spLocks/>
            </p:cNvSpPr>
            <p:nvPr/>
          </p:nvSpPr>
          <p:spPr bwMode="auto">
            <a:xfrm>
              <a:off x="2109721" y="3842225"/>
              <a:ext cx="3205833" cy="1465664"/>
            </a:xfrm>
            <a:custGeom>
              <a:avLst/>
              <a:gdLst>
                <a:gd name="T0" fmla="*/ 689 w 968"/>
                <a:gd name="T1" fmla="*/ 28 h 443"/>
                <a:gd name="T2" fmla="*/ 493 w 968"/>
                <a:gd name="T3" fmla="*/ 123 h 443"/>
                <a:gd name="T4" fmla="*/ 279 w 968"/>
                <a:gd name="T5" fmla="*/ 0 h 443"/>
                <a:gd name="T6" fmla="*/ 93 w 968"/>
                <a:gd name="T7" fmla="*/ 5 h 443"/>
                <a:gd name="T8" fmla="*/ 0 w 968"/>
                <a:gd name="T9" fmla="*/ 158 h 443"/>
                <a:gd name="T10" fmla="*/ 493 w 968"/>
                <a:gd name="T11" fmla="*/ 443 h 443"/>
                <a:gd name="T12" fmla="*/ 968 w 968"/>
                <a:gd name="T13" fmla="*/ 189 h 443"/>
                <a:gd name="T14" fmla="*/ 785 w 968"/>
                <a:gd name="T15" fmla="*/ 185 h 443"/>
                <a:gd name="T16" fmla="*/ 689 w 968"/>
                <a:gd name="T17" fmla="*/ 28 h 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8" h="443">
                  <a:moveTo>
                    <a:pt x="689" y="28"/>
                  </a:moveTo>
                  <a:cubicBezTo>
                    <a:pt x="643" y="86"/>
                    <a:pt x="573" y="123"/>
                    <a:pt x="493" y="123"/>
                  </a:cubicBezTo>
                  <a:cubicBezTo>
                    <a:pt x="402" y="123"/>
                    <a:pt x="322" y="74"/>
                    <a:pt x="279" y="0"/>
                  </a:cubicBezTo>
                  <a:cubicBezTo>
                    <a:pt x="93" y="5"/>
                    <a:pt x="93" y="5"/>
                    <a:pt x="93" y="5"/>
                  </a:cubicBezTo>
                  <a:cubicBezTo>
                    <a:pt x="0" y="158"/>
                    <a:pt x="0" y="158"/>
                    <a:pt x="0" y="158"/>
                  </a:cubicBezTo>
                  <a:cubicBezTo>
                    <a:pt x="98" y="329"/>
                    <a:pt x="282" y="443"/>
                    <a:pt x="493" y="443"/>
                  </a:cubicBezTo>
                  <a:cubicBezTo>
                    <a:pt x="691" y="443"/>
                    <a:pt x="866" y="342"/>
                    <a:pt x="968" y="189"/>
                  </a:cubicBezTo>
                  <a:cubicBezTo>
                    <a:pt x="785" y="185"/>
                    <a:pt x="785" y="185"/>
                    <a:pt x="785" y="185"/>
                  </a:cubicBezTo>
                  <a:lnTo>
                    <a:pt x="689" y="28"/>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33" name="TextBox 32">
              <a:extLst>
                <a:ext uri="{FF2B5EF4-FFF2-40B4-BE49-F238E27FC236}">
                  <a16:creationId xmlns:a16="http://schemas.microsoft.com/office/drawing/2014/main" id="{E33444A3-F201-4D72-BD84-AC28D9953F04}"/>
                </a:ext>
              </a:extLst>
            </p:cNvPr>
            <p:cNvSpPr txBox="1"/>
            <p:nvPr/>
          </p:nvSpPr>
          <p:spPr>
            <a:xfrm>
              <a:off x="2194560" y="4253682"/>
              <a:ext cx="2768138" cy="754694"/>
            </a:xfrm>
            <a:prstGeom prst="rect">
              <a:avLst/>
            </a:prstGeom>
            <a:noFill/>
            <a:ln>
              <a:noFill/>
            </a:ln>
          </p:spPr>
          <p:txBody>
            <a:bodyPr wrap="square" rtlCol="0">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FFFFFF"/>
                  </a:solidFill>
                  <a:effectLst/>
                  <a:uLnTx/>
                  <a:uFillTx/>
                  <a:latin typeface="Linearicons-Free" pitchFamily="2" charset="0"/>
                  <a:ea typeface="+mn-ea"/>
                  <a:cs typeface="+mn-cs"/>
                </a:rPr>
                <a:t>Remediate</a:t>
              </a:r>
              <a:endParaRPr kumimoji="0" lang="en-US" sz="3200" b="0" i="0" u="none" strike="noStrike" kern="1200" cap="none" spc="0" normalizeH="0" baseline="0" noProof="0" dirty="0">
                <a:ln>
                  <a:noFill/>
                </a:ln>
                <a:solidFill>
                  <a:srgbClr val="FFFFFF"/>
                </a:solidFill>
                <a:effectLst/>
                <a:uLnTx/>
                <a:uFillTx/>
                <a:latin typeface="Calibri Light" panose="020F0302020204030204"/>
                <a:ea typeface="+mn-ea"/>
                <a:cs typeface="+mn-cs"/>
              </a:endParaRPr>
            </a:p>
          </p:txBody>
        </p:sp>
      </p:grpSp>
      <p:sp>
        <p:nvSpPr>
          <p:cNvPr id="35" name="Oval 34">
            <a:extLst>
              <a:ext uri="{FF2B5EF4-FFF2-40B4-BE49-F238E27FC236}">
                <a16:creationId xmlns:a16="http://schemas.microsoft.com/office/drawing/2014/main" id="{2F723D19-33CE-4F79-AC63-AF6806C27BBB}"/>
              </a:ext>
            </a:extLst>
          </p:cNvPr>
          <p:cNvSpPr/>
          <p:nvPr/>
        </p:nvSpPr>
        <p:spPr>
          <a:xfrm>
            <a:off x="6096000" y="1748287"/>
            <a:ext cx="762000" cy="762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36" name="TextBox 35">
            <a:extLst>
              <a:ext uri="{FF2B5EF4-FFF2-40B4-BE49-F238E27FC236}">
                <a16:creationId xmlns:a16="http://schemas.microsoft.com/office/drawing/2014/main" id="{14CDD0D5-C095-48A6-80D3-962D071852F8}"/>
              </a:ext>
            </a:extLst>
          </p:cNvPr>
          <p:cNvSpPr txBox="1"/>
          <p:nvPr/>
        </p:nvSpPr>
        <p:spPr>
          <a:xfrm>
            <a:off x="6906466" y="2251956"/>
            <a:ext cx="3799634" cy="868636"/>
          </a:xfrm>
          <a:prstGeom prst="rect">
            <a:avLst/>
          </a:prstGeom>
          <a:noFill/>
          <a:ln>
            <a:noFill/>
          </a:ln>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en-US" dirty="0">
                <a:solidFill>
                  <a:srgbClr val="FFFFFF">
                    <a:lumMod val="60000"/>
                    <a:lumOff val="40000"/>
                  </a:srgbClr>
                </a:solidFill>
                <a:latin typeface="Lato" panose="020F0502020204030203" pitchFamily="34" charset="0"/>
              </a:rPr>
              <a:t>Define the SOE and how auditing and remediation will occur.</a:t>
            </a:r>
            <a:endParaRPr kumimoji="0" lang="en-US" b="0" i="0" u="none" strike="noStrike" kern="1200" cap="none" spc="0" normalizeH="0" baseline="0" noProof="0" dirty="0">
              <a:ln>
                <a:noFill/>
              </a:ln>
              <a:solidFill>
                <a:srgbClr val="FFFFFF">
                  <a:lumMod val="60000"/>
                  <a:lumOff val="40000"/>
                </a:srgbClr>
              </a:solidFill>
              <a:effectLst/>
              <a:uLnTx/>
              <a:uFillTx/>
              <a:latin typeface="Lato" panose="020F0502020204030203" pitchFamily="34" charset="0"/>
              <a:ea typeface="+mn-ea"/>
              <a:cs typeface="+mn-cs"/>
            </a:endParaRPr>
          </a:p>
        </p:txBody>
      </p:sp>
      <p:sp>
        <p:nvSpPr>
          <p:cNvPr id="37" name="TextBox 36">
            <a:extLst>
              <a:ext uri="{FF2B5EF4-FFF2-40B4-BE49-F238E27FC236}">
                <a16:creationId xmlns:a16="http://schemas.microsoft.com/office/drawing/2014/main" id="{5836ADBD-6804-4C65-BE4D-1690364467CD}"/>
              </a:ext>
            </a:extLst>
          </p:cNvPr>
          <p:cNvSpPr txBox="1"/>
          <p:nvPr/>
        </p:nvSpPr>
        <p:spPr>
          <a:xfrm>
            <a:off x="6831649" y="2006260"/>
            <a:ext cx="3799634" cy="300082"/>
          </a:xfrm>
          <a:prstGeom prst="rect">
            <a:avLst/>
          </a:prstGeom>
          <a:noFill/>
          <a:ln>
            <a:noFill/>
          </a:ln>
        </p:spPr>
        <p:txBody>
          <a:bodyPr wrap="square"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da-DK" sz="1500" dirty="0">
                <a:solidFill>
                  <a:srgbClr val="FFFFFF"/>
                </a:solidFill>
                <a:latin typeface="Lato Black" panose="020F0A02020204030203" pitchFamily="34" charset="0"/>
              </a:rPr>
              <a:t>EFINE</a:t>
            </a:r>
            <a:endParaRPr kumimoji="0" lang="en-US" sz="1500" b="0" i="0" u="none" strike="noStrike" kern="1200" cap="none" spc="0" normalizeH="0" baseline="0" noProof="0" dirty="0">
              <a:ln>
                <a:noFill/>
              </a:ln>
              <a:solidFill>
                <a:srgbClr val="FFFFFF"/>
              </a:solidFill>
              <a:effectLst/>
              <a:uLnTx/>
              <a:uFillTx/>
              <a:latin typeface="Lato Black" panose="020F0A02020204030203" pitchFamily="34" charset="0"/>
              <a:ea typeface="+mn-ea"/>
              <a:cs typeface="+mn-cs"/>
            </a:endParaRPr>
          </a:p>
        </p:txBody>
      </p:sp>
      <p:sp>
        <p:nvSpPr>
          <p:cNvPr id="38" name="TextBox 37">
            <a:extLst>
              <a:ext uri="{FF2B5EF4-FFF2-40B4-BE49-F238E27FC236}">
                <a16:creationId xmlns:a16="http://schemas.microsoft.com/office/drawing/2014/main" id="{8CC293A9-341A-4F7A-88F1-ED67CB7C8D20}"/>
              </a:ext>
            </a:extLst>
          </p:cNvPr>
          <p:cNvSpPr txBox="1"/>
          <p:nvPr/>
        </p:nvSpPr>
        <p:spPr>
          <a:xfrm>
            <a:off x="6096000" y="1628571"/>
            <a:ext cx="762000" cy="920252"/>
          </a:xfrm>
          <a:prstGeom prst="rect">
            <a:avLst/>
          </a:prstGeom>
          <a:noFill/>
          <a:ln>
            <a:noFill/>
          </a:ln>
        </p:spPr>
        <p:txBody>
          <a:bodyPr wrap="square" rtlCol="0">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4000" b="0" i="0" u="none" strike="noStrike" kern="1200" cap="none" spc="0" normalizeH="0" baseline="0" noProof="0" dirty="0">
                <a:ln>
                  <a:noFill/>
                </a:ln>
                <a:solidFill>
                  <a:srgbClr val="FFFFFF"/>
                </a:solidFill>
                <a:effectLst/>
                <a:uLnTx/>
                <a:uFillTx/>
                <a:latin typeface="Linearicons-Free" pitchFamily="2" charset="0"/>
                <a:ea typeface="+mn-ea"/>
                <a:cs typeface="+mn-cs"/>
              </a:rPr>
              <a:t>D</a:t>
            </a:r>
            <a:endParaRPr kumimoji="0" lang="en-US" sz="4000" b="0" i="0" u="none" strike="noStrike" kern="1200" cap="none" spc="0" normalizeH="0" baseline="0" noProof="0" dirty="0">
              <a:ln>
                <a:noFill/>
              </a:ln>
              <a:solidFill>
                <a:srgbClr val="FFFFFF"/>
              </a:solidFill>
              <a:effectLst/>
              <a:uLnTx/>
              <a:uFillTx/>
              <a:latin typeface="Calibri Light" panose="020F0302020204030204"/>
              <a:ea typeface="+mn-ea"/>
              <a:cs typeface="+mn-cs"/>
            </a:endParaRPr>
          </a:p>
        </p:txBody>
      </p:sp>
      <p:sp>
        <p:nvSpPr>
          <p:cNvPr id="40" name="Oval 39">
            <a:extLst>
              <a:ext uri="{FF2B5EF4-FFF2-40B4-BE49-F238E27FC236}">
                <a16:creationId xmlns:a16="http://schemas.microsoft.com/office/drawing/2014/main" id="{4AFA4D08-7D08-47F4-B578-9199662F77BD}"/>
              </a:ext>
            </a:extLst>
          </p:cNvPr>
          <p:cNvSpPr/>
          <p:nvPr/>
        </p:nvSpPr>
        <p:spPr>
          <a:xfrm>
            <a:off x="6096000" y="3198703"/>
            <a:ext cx="762000" cy="762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41" name="TextBox 40">
            <a:extLst>
              <a:ext uri="{FF2B5EF4-FFF2-40B4-BE49-F238E27FC236}">
                <a16:creationId xmlns:a16="http://schemas.microsoft.com/office/drawing/2014/main" id="{66506A75-4E89-4035-BAD4-575B670411D4}"/>
              </a:ext>
            </a:extLst>
          </p:cNvPr>
          <p:cNvSpPr txBox="1"/>
          <p:nvPr/>
        </p:nvSpPr>
        <p:spPr>
          <a:xfrm>
            <a:off x="6906466" y="3702372"/>
            <a:ext cx="3799634" cy="868636"/>
          </a:xfrm>
          <a:prstGeom prst="rect">
            <a:avLst/>
          </a:prstGeom>
          <a:noFill/>
          <a:ln>
            <a:noFill/>
          </a:ln>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b="0" i="0" u="none" strike="noStrike" kern="1200" cap="none" spc="0" normalizeH="0" baseline="0" noProof="0" dirty="0">
                <a:ln>
                  <a:noFill/>
                </a:ln>
                <a:solidFill>
                  <a:srgbClr val="FFFFFF">
                    <a:lumMod val="60000"/>
                    <a:lumOff val="40000"/>
                  </a:srgbClr>
                </a:solidFill>
                <a:effectLst/>
                <a:uLnTx/>
                <a:uFillTx/>
                <a:latin typeface="Lato" panose="020F0502020204030203" pitchFamily="34" charset="0"/>
                <a:ea typeface="+mn-ea"/>
                <a:cs typeface="+mn-cs"/>
              </a:rPr>
              <a:t>Check operational systems for compliance with requirements.</a:t>
            </a:r>
          </a:p>
        </p:txBody>
      </p:sp>
      <p:sp>
        <p:nvSpPr>
          <p:cNvPr id="42" name="TextBox 41">
            <a:extLst>
              <a:ext uri="{FF2B5EF4-FFF2-40B4-BE49-F238E27FC236}">
                <a16:creationId xmlns:a16="http://schemas.microsoft.com/office/drawing/2014/main" id="{F0E7A18D-CA10-4721-BD9C-398E66BD1FFD}"/>
              </a:ext>
            </a:extLst>
          </p:cNvPr>
          <p:cNvSpPr txBox="1"/>
          <p:nvPr/>
        </p:nvSpPr>
        <p:spPr>
          <a:xfrm>
            <a:off x="6831649" y="3456676"/>
            <a:ext cx="3799634" cy="300082"/>
          </a:xfrm>
          <a:prstGeom prst="rect">
            <a:avLst/>
          </a:prstGeom>
          <a:noFill/>
          <a:ln>
            <a:noFill/>
          </a:ln>
        </p:spPr>
        <p:txBody>
          <a:bodyPr wrap="square"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da-DK" sz="1500" b="0" i="0" u="none" strike="noStrike" kern="1200" cap="none" spc="0" normalizeH="0" baseline="0" noProof="0" dirty="0">
                <a:ln>
                  <a:noFill/>
                </a:ln>
                <a:solidFill>
                  <a:srgbClr val="FFFFFF"/>
                </a:solidFill>
                <a:effectLst/>
                <a:uLnTx/>
                <a:uFillTx/>
                <a:latin typeface="Lato Black" panose="020F0A02020204030203" pitchFamily="34" charset="0"/>
                <a:ea typeface="+mn-ea"/>
                <a:cs typeface="+mn-cs"/>
              </a:rPr>
              <a:t>UDIT</a:t>
            </a:r>
            <a:endParaRPr kumimoji="0" lang="en-US" sz="1500" b="0" i="0" u="none" strike="noStrike" kern="1200" cap="none" spc="0" normalizeH="0" baseline="0" noProof="0" dirty="0">
              <a:ln>
                <a:noFill/>
              </a:ln>
              <a:solidFill>
                <a:srgbClr val="FFFFFF"/>
              </a:solidFill>
              <a:effectLst/>
              <a:uLnTx/>
              <a:uFillTx/>
              <a:latin typeface="Lato Black" panose="020F0A02020204030203" pitchFamily="34" charset="0"/>
              <a:ea typeface="+mn-ea"/>
              <a:cs typeface="+mn-cs"/>
            </a:endParaRPr>
          </a:p>
        </p:txBody>
      </p:sp>
      <p:sp>
        <p:nvSpPr>
          <p:cNvPr id="43" name="TextBox 42">
            <a:extLst>
              <a:ext uri="{FF2B5EF4-FFF2-40B4-BE49-F238E27FC236}">
                <a16:creationId xmlns:a16="http://schemas.microsoft.com/office/drawing/2014/main" id="{2B1E0E78-7670-46BC-AAA5-77216DF33096}"/>
              </a:ext>
            </a:extLst>
          </p:cNvPr>
          <p:cNvSpPr txBox="1"/>
          <p:nvPr/>
        </p:nvSpPr>
        <p:spPr>
          <a:xfrm>
            <a:off x="6096000" y="3078987"/>
            <a:ext cx="762000" cy="920252"/>
          </a:xfrm>
          <a:prstGeom prst="rect">
            <a:avLst/>
          </a:prstGeom>
          <a:noFill/>
          <a:ln>
            <a:noFill/>
          </a:ln>
        </p:spPr>
        <p:txBody>
          <a:bodyPr wrap="square" rtlCol="0">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4000" b="0" i="0" u="none" strike="noStrike" kern="1200" cap="none" spc="0" normalizeH="0" baseline="0" noProof="0" dirty="0">
                <a:ln>
                  <a:noFill/>
                </a:ln>
                <a:solidFill>
                  <a:srgbClr val="FFFFFF"/>
                </a:solidFill>
                <a:effectLst/>
                <a:uLnTx/>
                <a:uFillTx/>
                <a:latin typeface="Linearicons-Free" pitchFamily="2" charset="0"/>
                <a:ea typeface="+mn-ea"/>
                <a:cs typeface="+mn-cs"/>
              </a:rPr>
              <a:t>A</a:t>
            </a:r>
            <a:endParaRPr kumimoji="0" lang="en-US" sz="4000" b="0" i="0" u="none" strike="noStrike" kern="1200" cap="none" spc="0" normalizeH="0" baseline="0" noProof="0" dirty="0">
              <a:ln>
                <a:noFill/>
              </a:ln>
              <a:solidFill>
                <a:srgbClr val="FFFFFF"/>
              </a:solidFill>
              <a:effectLst/>
              <a:uLnTx/>
              <a:uFillTx/>
              <a:latin typeface="Calibri Light" panose="020F0302020204030204"/>
              <a:ea typeface="+mn-ea"/>
              <a:cs typeface="+mn-cs"/>
            </a:endParaRPr>
          </a:p>
        </p:txBody>
      </p:sp>
      <p:sp>
        <p:nvSpPr>
          <p:cNvPr id="45" name="Oval 44">
            <a:extLst>
              <a:ext uri="{FF2B5EF4-FFF2-40B4-BE49-F238E27FC236}">
                <a16:creationId xmlns:a16="http://schemas.microsoft.com/office/drawing/2014/main" id="{D0F9EC80-9ED9-48B3-B3C5-0509665989F1}"/>
              </a:ext>
            </a:extLst>
          </p:cNvPr>
          <p:cNvSpPr/>
          <p:nvPr/>
        </p:nvSpPr>
        <p:spPr>
          <a:xfrm>
            <a:off x="6096000" y="4689417"/>
            <a:ext cx="762000" cy="7620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46" name="TextBox 45">
            <a:extLst>
              <a:ext uri="{FF2B5EF4-FFF2-40B4-BE49-F238E27FC236}">
                <a16:creationId xmlns:a16="http://schemas.microsoft.com/office/drawing/2014/main" id="{F97032F0-4383-4749-AC25-4F34E3113D2B}"/>
              </a:ext>
            </a:extLst>
          </p:cNvPr>
          <p:cNvSpPr txBox="1"/>
          <p:nvPr/>
        </p:nvSpPr>
        <p:spPr>
          <a:xfrm>
            <a:off x="6906466" y="5168148"/>
            <a:ext cx="3799634" cy="1284134"/>
          </a:xfrm>
          <a:prstGeom prst="rect">
            <a:avLst/>
          </a:prstGeom>
          <a:noFill/>
          <a:ln>
            <a:noFill/>
          </a:ln>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b="0" i="0" u="none" strike="noStrike" kern="1200" cap="none" spc="0" normalizeH="0" baseline="0" noProof="0" dirty="0">
                <a:ln>
                  <a:noFill/>
                </a:ln>
                <a:solidFill>
                  <a:srgbClr val="FFFFFF">
                    <a:lumMod val="60000"/>
                    <a:lumOff val="40000"/>
                  </a:srgbClr>
                </a:solidFill>
                <a:effectLst/>
                <a:uLnTx/>
                <a:uFillTx/>
                <a:latin typeface="Lato" panose="020F0502020204030203" pitchFamily="34" charset="0"/>
                <a:ea typeface="+mn-ea"/>
                <a:cs typeface="+mn-cs"/>
              </a:rPr>
              <a:t>Apply fixes and updates; which need to be included in SOE and tools used for audit and remediation in future.</a:t>
            </a:r>
          </a:p>
        </p:txBody>
      </p:sp>
      <p:sp>
        <p:nvSpPr>
          <p:cNvPr id="47" name="TextBox 46">
            <a:extLst>
              <a:ext uri="{FF2B5EF4-FFF2-40B4-BE49-F238E27FC236}">
                <a16:creationId xmlns:a16="http://schemas.microsoft.com/office/drawing/2014/main" id="{40339615-EEAC-4A0F-8BD0-960F4680A186}"/>
              </a:ext>
            </a:extLst>
          </p:cNvPr>
          <p:cNvSpPr txBox="1"/>
          <p:nvPr/>
        </p:nvSpPr>
        <p:spPr>
          <a:xfrm>
            <a:off x="6831649" y="4922452"/>
            <a:ext cx="3799634" cy="300082"/>
          </a:xfrm>
          <a:prstGeom prst="rect">
            <a:avLst/>
          </a:prstGeom>
          <a:noFill/>
          <a:ln>
            <a:noFill/>
          </a:ln>
        </p:spPr>
        <p:txBody>
          <a:bodyPr wrap="square"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da-DK" sz="1500" b="0" i="0" u="none" strike="noStrike" kern="1200" cap="none" spc="0" normalizeH="0" baseline="0" noProof="0" dirty="0">
                <a:ln>
                  <a:noFill/>
                </a:ln>
                <a:solidFill>
                  <a:srgbClr val="FFFFFF"/>
                </a:solidFill>
                <a:effectLst/>
                <a:uLnTx/>
                <a:uFillTx/>
                <a:latin typeface="Lato Black" panose="020F0A02020204030203" pitchFamily="34" charset="0"/>
                <a:ea typeface="+mn-ea"/>
                <a:cs typeface="+mn-cs"/>
              </a:rPr>
              <a:t>EMEDIATE</a:t>
            </a:r>
            <a:endParaRPr kumimoji="0" lang="en-US" sz="1500" b="0" i="0" u="none" strike="noStrike" kern="1200" cap="none" spc="0" normalizeH="0" baseline="0" noProof="0" dirty="0">
              <a:ln>
                <a:noFill/>
              </a:ln>
              <a:solidFill>
                <a:srgbClr val="FFFFFF"/>
              </a:solidFill>
              <a:effectLst/>
              <a:uLnTx/>
              <a:uFillTx/>
              <a:latin typeface="Lato Black" panose="020F0A02020204030203" pitchFamily="34" charset="0"/>
              <a:ea typeface="+mn-ea"/>
              <a:cs typeface="+mn-cs"/>
            </a:endParaRPr>
          </a:p>
        </p:txBody>
      </p:sp>
      <p:sp>
        <p:nvSpPr>
          <p:cNvPr id="48" name="TextBox 47">
            <a:extLst>
              <a:ext uri="{FF2B5EF4-FFF2-40B4-BE49-F238E27FC236}">
                <a16:creationId xmlns:a16="http://schemas.microsoft.com/office/drawing/2014/main" id="{D0BADD06-1AE1-41CC-9E2F-CBA058B56170}"/>
              </a:ext>
            </a:extLst>
          </p:cNvPr>
          <p:cNvSpPr txBox="1"/>
          <p:nvPr/>
        </p:nvSpPr>
        <p:spPr>
          <a:xfrm>
            <a:off x="6096000" y="4544763"/>
            <a:ext cx="762000" cy="920252"/>
          </a:xfrm>
          <a:prstGeom prst="rect">
            <a:avLst/>
          </a:prstGeom>
          <a:noFill/>
          <a:ln>
            <a:noFill/>
          </a:ln>
        </p:spPr>
        <p:txBody>
          <a:bodyPr wrap="square" rtlCol="0">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4000" b="0" i="0" u="none" strike="noStrike" kern="1200" cap="none" spc="0" normalizeH="0" baseline="0" noProof="0" dirty="0">
                <a:ln>
                  <a:noFill/>
                </a:ln>
                <a:solidFill>
                  <a:srgbClr val="FFFFFF"/>
                </a:solidFill>
                <a:effectLst/>
                <a:uLnTx/>
                <a:uFillTx/>
                <a:latin typeface="Linearicons-Free" pitchFamily="2" charset="0"/>
                <a:ea typeface="+mn-ea"/>
                <a:cs typeface="+mn-cs"/>
              </a:rPr>
              <a:t>R</a:t>
            </a:r>
            <a:endParaRPr kumimoji="0" lang="en-US" sz="4000" b="0" i="0" u="none" strike="noStrike" kern="1200" cap="none" spc="0" normalizeH="0" baseline="0" noProof="0" dirty="0">
              <a:ln>
                <a:noFill/>
              </a:ln>
              <a:solidFill>
                <a:srgbClr val="FFFFFF"/>
              </a:solidFill>
              <a:effectLst/>
              <a:uLnTx/>
              <a:uFillTx/>
              <a:latin typeface="Calibri Light" panose="020F0302020204030204"/>
              <a:ea typeface="+mn-ea"/>
              <a:cs typeface="+mn-cs"/>
            </a:endParaRPr>
          </a:p>
        </p:txBody>
      </p:sp>
      <p:sp>
        <p:nvSpPr>
          <p:cNvPr id="49" name="Text Placeholder 11">
            <a:extLst>
              <a:ext uri="{FF2B5EF4-FFF2-40B4-BE49-F238E27FC236}">
                <a16:creationId xmlns:a16="http://schemas.microsoft.com/office/drawing/2014/main" id="{88C5C03B-52EF-46AA-A85C-06A1D36B7D0C}"/>
              </a:ext>
            </a:extLst>
          </p:cNvPr>
          <p:cNvSpPr>
            <a:spLocks noGrp="1"/>
          </p:cNvSpPr>
          <p:nvPr>
            <p:ph type="body" sz="quarter" idx="14"/>
          </p:nvPr>
        </p:nvSpPr>
        <p:spPr>
          <a:xfrm>
            <a:off x="1197071" y="1185635"/>
            <a:ext cx="9797858" cy="338138"/>
          </a:xfrm>
        </p:spPr>
        <p:txBody>
          <a:bodyPr/>
          <a:lstStyle/>
          <a:p>
            <a:r>
              <a:rPr lang="en-US" dirty="0"/>
              <a:t>It’s a lifecycle not a one-off event.</a:t>
            </a:r>
          </a:p>
        </p:txBody>
      </p:sp>
    </p:spTree>
    <p:extLst>
      <p:ext uri="{BB962C8B-B14F-4D97-AF65-F5344CB8AC3E}">
        <p14:creationId xmlns:p14="http://schemas.microsoft.com/office/powerpoint/2010/main" val="2488256166"/>
      </p:ext>
    </p:extLst>
  </p:cSld>
  <p:clrMapOvr>
    <a:masterClrMapping/>
  </p:clrMapOvr>
  <mc:AlternateContent xmlns:mc="http://schemas.openxmlformats.org/markup-compatibility/2006" xmlns:p14="http://schemas.microsoft.com/office/powerpoint/2010/main">
    <mc:Choice Requires="p14">
      <p:transition p14:dur="10" advTm="39816"/>
    </mc:Choice>
    <mc:Fallback xmlns="">
      <p:transition advTm="3981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fade">
                                      <p:cBhvr>
                                        <p:cTn id="11" dur="500"/>
                                        <p:tgtEl>
                                          <p:spTgt spid="25"/>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1"/>
                                        </p:tgtEl>
                                        <p:attrNameLst>
                                          <p:attrName>style.visibility</p:attrName>
                                        </p:attrNameLst>
                                      </p:cBhvr>
                                      <p:to>
                                        <p:strVal val="visible"/>
                                      </p:to>
                                    </p:set>
                                    <p:animEffect transition="in" filter="fade">
                                      <p:cBhvr>
                                        <p:cTn id="15" dur="500"/>
                                        <p:tgtEl>
                                          <p:spTgt spid="31"/>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49">
                                            <p:txEl>
                                              <p:pRg st="0" end="0"/>
                                            </p:txEl>
                                          </p:spTgt>
                                        </p:tgtEl>
                                        <p:attrNameLst>
                                          <p:attrName>style.visibility</p:attrName>
                                        </p:attrNameLst>
                                      </p:cBhvr>
                                      <p:to>
                                        <p:strVal val="visible"/>
                                      </p:to>
                                    </p:set>
                                    <p:animEffect transition="in" filter="fade">
                                      <p:cBhvr>
                                        <p:cTn id="19" dur="500"/>
                                        <p:tgtEl>
                                          <p:spTgt spid="4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7A8F7EE-A4B4-4A90-8BED-86FCC86226EA}"/>
              </a:ext>
            </a:extLst>
          </p:cNvPr>
          <p:cNvSpPr>
            <a:spLocks noGrp="1"/>
          </p:cNvSpPr>
          <p:nvPr>
            <p:ph type="title"/>
          </p:nvPr>
        </p:nvSpPr>
        <p:spPr>
          <a:xfrm>
            <a:off x="1197070" y="639761"/>
            <a:ext cx="9797859" cy="431020"/>
          </a:xfrm>
        </p:spPr>
        <p:txBody>
          <a:bodyPr/>
          <a:lstStyle/>
          <a:p>
            <a:r>
              <a:rPr lang="en-AU" dirty="0"/>
              <a:t>Tools &amp; Methods</a:t>
            </a:r>
          </a:p>
        </p:txBody>
      </p:sp>
      <p:sp>
        <p:nvSpPr>
          <p:cNvPr id="8" name="TextBox 7">
            <a:extLst>
              <a:ext uri="{FF2B5EF4-FFF2-40B4-BE49-F238E27FC236}">
                <a16:creationId xmlns:a16="http://schemas.microsoft.com/office/drawing/2014/main" id="{BE22DE73-226F-4838-AF29-C5F0A134F366}"/>
              </a:ext>
            </a:extLst>
          </p:cNvPr>
          <p:cNvSpPr txBox="1"/>
          <p:nvPr/>
        </p:nvSpPr>
        <p:spPr>
          <a:xfrm>
            <a:off x="212703" y="1434182"/>
            <a:ext cx="3803422" cy="4893647"/>
          </a:xfrm>
          <a:prstGeom prst="rect">
            <a:avLst/>
          </a:prstGeom>
          <a:noFill/>
        </p:spPr>
        <p:txBody>
          <a:bodyPr wrap="square" rtlCol="0">
            <a:spAutoFit/>
          </a:bodyPr>
          <a:lstStyle/>
          <a:p>
            <a:pPr algn="ctr"/>
            <a:r>
              <a:rPr lang="en-AU" sz="2400" b="1" u="sng" dirty="0">
                <a:solidFill>
                  <a:srgbClr val="FF0000"/>
                </a:solidFill>
              </a:rPr>
              <a:t>Windows</a:t>
            </a:r>
            <a:endParaRPr lang="en-AU" sz="2400" dirty="0"/>
          </a:p>
          <a:p>
            <a:pPr marL="342900" indent="-342900">
              <a:buFont typeface="Arial" panose="020B0604020202020204" pitchFamily="34" charset="0"/>
              <a:buChar char="•"/>
            </a:pPr>
            <a:r>
              <a:rPr lang="en-AU" sz="2400" dirty="0"/>
              <a:t>Windows LGPO/ADGPO </a:t>
            </a:r>
          </a:p>
          <a:p>
            <a:pPr marL="342900" indent="-342900">
              <a:buFont typeface="Arial" panose="020B0604020202020204" pitchFamily="34" charset="0"/>
              <a:buChar char="•"/>
            </a:pPr>
            <a:r>
              <a:rPr lang="en-AU" sz="2400" dirty="0"/>
              <a:t>SMS/SCCM/Intune</a:t>
            </a:r>
          </a:p>
          <a:p>
            <a:pPr marL="342900" indent="-342900">
              <a:buFont typeface="Arial" panose="020B0604020202020204" pitchFamily="34" charset="0"/>
              <a:buChar char="•"/>
            </a:pPr>
            <a:r>
              <a:rPr lang="en-AU" sz="2400" dirty="0"/>
              <a:t>CIS-CAT Pro</a:t>
            </a:r>
          </a:p>
          <a:p>
            <a:pPr marL="342900" indent="-342900">
              <a:buFont typeface="Arial" panose="020B0604020202020204" pitchFamily="34" charset="0"/>
              <a:buChar char="•"/>
            </a:pPr>
            <a:r>
              <a:rPr lang="en-AU" sz="2400" dirty="0"/>
              <a:t>Rapid7 Nexpose</a:t>
            </a:r>
          </a:p>
          <a:p>
            <a:pPr marL="342900" indent="-342900">
              <a:buFont typeface="Arial" panose="020B0604020202020204" pitchFamily="34" charset="0"/>
              <a:buChar char="•"/>
            </a:pPr>
            <a:r>
              <a:rPr lang="en-AU" sz="2400" dirty="0" err="1"/>
              <a:t>ThreatGuard</a:t>
            </a:r>
            <a:r>
              <a:rPr lang="en-AU" sz="2400" dirty="0"/>
              <a:t> S-CAT</a:t>
            </a:r>
          </a:p>
          <a:p>
            <a:pPr marL="342900" indent="-342900">
              <a:buFont typeface="Arial" panose="020B0604020202020204" pitchFamily="34" charset="0"/>
              <a:buChar char="•"/>
            </a:pPr>
            <a:r>
              <a:rPr lang="en-AU" sz="2400" dirty="0"/>
              <a:t>Tenable SC5</a:t>
            </a:r>
          </a:p>
          <a:p>
            <a:pPr marL="342900" indent="-342900">
              <a:buFont typeface="Arial" panose="020B0604020202020204" pitchFamily="34" charset="0"/>
              <a:buChar char="•"/>
            </a:pPr>
            <a:r>
              <a:rPr lang="en-AU" sz="2400" dirty="0"/>
              <a:t>Meraki MDM</a:t>
            </a:r>
          </a:p>
          <a:p>
            <a:pPr marL="342900" indent="-342900">
              <a:buFont typeface="Arial" panose="020B0604020202020204" pitchFamily="34" charset="0"/>
              <a:buChar char="•"/>
            </a:pPr>
            <a:r>
              <a:rPr lang="en-AU" sz="2400" dirty="0"/>
              <a:t>IBM BigFix Compliance</a:t>
            </a:r>
          </a:p>
          <a:p>
            <a:pPr marL="342900" indent="-342900">
              <a:buFont typeface="Arial" panose="020B0604020202020204" pitchFamily="34" charset="0"/>
              <a:buChar char="•"/>
            </a:pPr>
            <a:r>
              <a:rPr lang="en-AU" sz="2400" dirty="0"/>
              <a:t>Qualys SCAP Auditor</a:t>
            </a:r>
          </a:p>
          <a:p>
            <a:pPr marL="342900" indent="-342900">
              <a:buFont typeface="Arial" panose="020B0604020202020204" pitchFamily="34" charset="0"/>
              <a:buChar char="•"/>
            </a:pPr>
            <a:r>
              <a:rPr lang="en-AU" sz="2400" dirty="0"/>
              <a:t>SAINT Security Suite 8</a:t>
            </a:r>
          </a:p>
          <a:p>
            <a:pPr marL="342900" indent="-342900">
              <a:buFont typeface="Arial" panose="020B0604020202020204" pitchFamily="34" charset="0"/>
              <a:buChar char="•"/>
            </a:pPr>
            <a:r>
              <a:rPr lang="en-AU" sz="2400" dirty="0"/>
              <a:t>Tripwire Enterprise 8</a:t>
            </a:r>
          </a:p>
          <a:p>
            <a:pPr marL="342900" indent="-342900">
              <a:buFont typeface="Arial" panose="020B0604020202020204" pitchFamily="34" charset="0"/>
              <a:buChar char="•"/>
            </a:pPr>
            <a:r>
              <a:rPr lang="en-AU" sz="2400" dirty="0" err="1"/>
              <a:t>SaltStack</a:t>
            </a:r>
            <a:r>
              <a:rPr lang="en-AU" sz="2400" dirty="0"/>
              <a:t> formulas/states</a:t>
            </a:r>
          </a:p>
        </p:txBody>
      </p:sp>
      <p:sp>
        <p:nvSpPr>
          <p:cNvPr id="9" name="TextBox 8">
            <a:extLst>
              <a:ext uri="{FF2B5EF4-FFF2-40B4-BE49-F238E27FC236}">
                <a16:creationId xmlns:a16="http://schemas.microsoft.com/office/drawing/2014/main" id="{B603244E-A677-4DFF-8B23-44185D55599D}"/>
              </a:ext>
            </a:extLst>
          </p:cNvPr>
          <p:cNvSpPr txBox="1"/>
          <p:nvPr/>
        </p:nvSpPr>
        <p:spPr>
          <a:xfrm>
            <a:off x="4016124" y="1434182"/>
            <a:ext cx="3913329" cy="5262979"/>
          </a:xfrm>
          <a:prstGeom prst="rect">
            <a:avLst/>
          </a:prstGeom>
          <a:noFill/>
        </p:spPr>
        <p:txBody>
          <a:bodyPr wrap="square" rtlCol="0">
            <a:spAutoFit/>
          </a:bodyPr>
          <a:lstStyle/>
          <a:p>
            <a:pPr algn="ctr"/>
            <a:r>
              <a:rPr lang="en-AU" sz="2400" b="1" u="sng" dirty="0">
                <a:solidFill>
                  <a:srgbClr val="FF0000"/>
                </a:solidFill>
              </a:rPr>
              <a:t>Linux</a:t>
            </a:r>
          </a:p>
          <a:p>
            <a:pPr marL="342900" indent="-342900">
              <a:buFont typeface="Arial" panose="020B0604020202020204" pitchFamily="34" charset="0"/>
              <a:buChar char="•"/>
            </a:pPr>
            <a:r>
              <a:rPr lang="en-AU" sz="2400" dirty="0"/>
              <a:t>Satellite / Spacewalk</a:t>
            </a:r>
          </a:p>
          <a:p>
            <a:pPr marL="342900" indent="-342900">
              <a:buFont typeface="Arial" panose="020B0604020202020204" pitchFamily="34" charset="0"/>
              <a:buChar char="•"/>
            </a:pPr>
            <a:r>
              <a:rPr lang="en-AU" sz="2400" dirty="0" err="1"/>
              <a:t>OpenSCAP</a:t>
            </a:r>
            <a:endParaRPr lang="en-AU" sz="2400" dirty="0"/>
          </a:p>
          <a:p>
            <a:pPr marL="342900" indent="-342900">
              <a:buFont typeface="Arial" panose="020B0604020202020204" pitchFamily="34" charset="0"/>
              <a:buChar char="•"/>
            </a:pPr>
            <a:r>
              <a:rPr lang="en-AU" sz="2400" dirty="0"/>
              <a:t>SMS/SCCM/Intune</a:t>
            </a:r>
          </a:p>
          <a:p>
            <a:pPr marL="342900" indent="-342900">
              <a:buFont typeface="Arial" panose="020B0604020202020204" pitchFamily="34" charset="0"/>
              <a:buChar char="•"/>
            </a:pPr>
            <a:r>
              <a:rPr lang="en-AU" sz="2400" dirty="0" err="1"/>
              <a:t>Lynis</a:t>
            </a:r>
            <a:endParaRPr lang="en-AU" sz="2400" dirty="0"/>
          </a:p>
          <a:p>
            <a:pPr marL="342900" indent="-342900">
              <a:buFont typeface="Arial" panose="020B0604020202020204" pitchFamily="34" charset="0"/>
              <a:buChar char="•"/>
            </a:pPr>
            <a:r>
              <a:rPr lang="en-AU" sz="2400" dirty="0"/>
              <a:t>CIS-CAT Pro</a:t>
            </a:r>
          </a:p>
          <a:p>
            <a:pPr marL="342900" indent="-342900">
              <a:buFont typeface="Arial" panose="020B0604020202020204" pitchFamily="34" charset="0"/>
              <a:buChar char="•"/>
            </a:pPr>
            <a:r>
              <a:rPr lang="en-AU" sz="2400" dirty="0"/>
              <a:t>Rapid7 Nexpose</a:t>
            </a:r>
          </a:p>
          <a:p>
            <a:pPr marL="342900" indent="-342900">
              <a:buFont typeface="Arial" panose="020B0604020202020204" pitchFamily="34" charset="0"/>
              <a:buChar char="•"/>
            </a:pPr>
            <a:r>
              <a:rPr lang="en-AU" sz="2400" dirty="0" err="1"/>
              <a:t>ThreatGuard</a:t>
            </a:r>
            <a:r>
              <a:rPr lang="en-AU" sz="2400" dirty="0"/>
              <a:t> S-CAT</a:t>
            </a:r>
          </a:p>
          <a:p>
            <a:pPr marL="342900" indent="-342900">
              <a:buFont typeface="Arial" panose="020B0604020202020204" pitchFamily="34" charset="0"/>
              <a:buChar char="•"/>
            </a:pPr>
            <a:r>
              <a:rPr lang="en-AU" sz="2400" dirty="0"/>
              <a:t>Tenable SC5</a:t>
            </a:r>
          </a:p>
          <a:p>
            <a:pPr marL="342900" indent="-342900">
              <a:buFont typeface="Arial" panose="020B0604020202020204" pitchFamily="34" charset="0"/>
              <a:buChar char="•"/>
            </a:pPr>
            <a:r>
              <a:rPr lang="en-AU" sz="2400" dirty="0"/>
              <a:t>IBM BigFix Compliance</a:t>
            </a:r>
          </a:p>
          <a:p>
            <a:pPr marL="342900" indent="-342900">
              <a:buFont typeface="Arial" panose="020B0604020202020204" pitchFamily="34" charset="0"/>
              <a:buChar char="•"/>
            </a:pPr>
            <a:r>
              <a:rPr lang="en-AU" sz="2400" dirty="0"/>
              <a:t>Qualys SCAP Auditor</a:t>
            </a:r>
          </a:p>
          <a:p>
            <a:pPr marL="342900" indent="-342900">
              <a:buFont typeface="Arial" panose="020B0604020202020204" pitchFamily="34" charset="0"/>
              <a:buChar char="•"/>
            </a:pPr>
            <a:r>
              <a:rPr lang="en-AU" sz="2400" dirty="0"/>
              <a:t>SAINT Security Suite 8</a:t>
            </a:r>
          </a:p>
          <a:p>
            <a:pPr marL="342900" indent="-342900">
              <a:buFont typeface="Arial" panose="020B0604020202020204" pitchFamily="34" charset="0"/>
              <a:buChar char="•"/>
            </a:pPr>
            <a:r>
              <a:rPr lang="en-AU" sz="2400" dirty="0"/>
              <a:t>Tripwire Enterprise 8</a:t>
            </a:r>
          </a:p>
          <a:p>
            <a:pPr marL="342900" indent="-342900">
              <a:buFont typeface="Arial" panose="020B0604020202020204" pitchFamily="34" charset="0"/>
              <a:buChar char="•"/>
            </a:pPr>
            <a:r>
              <a:rPr lang="en-AU" sz="2400" dirty="0" err="1"/>
              <a:t>SaltStack</a:t>
            </a:r>
            <a:r>
              <a:rPr lang="en-AU" sz="2400" dirty="0"/>
              <a:t> formulas/states</a:t>
            </a:r>
          </a:p>
        </p:txBody>
      </p:sp>
      <p:sp>
        <p:nvSpPr>
          <p:cNvPr id="10" name="TextBox 9">
            <a:extLst>
              <a:ext uri="{FF2B5EF4-FFF2-40B4-BE49-F238E27FC236}">
                <a16:creationId xmlns:a16="http://schemas.microsoft.com/office/drawing/2014/main" id="{240ADFC3-D467-4F5C-B141-64B97A8B3CBA}"/>
              </a:ext>
            </a:extLst>
          </p:cNvPr>
          <p:cNvSpPr txBox="1"/>
          <p:nvPr/>
        </p:nvSpPr>
        <p:spPr>
          <a:xfrm>
            <a:off x="7929453" y="1434182"/>
            <a:ext cx="4181413" cy="3046988"/>
          </a:xfrm>
          <a:prstGeom prst="rect">
            <a:avLst/>
          </a:prstGeom>
          <a:noFill/>
        </p:spPr>
        <p:txBody>
          <a:bodyPr wrap="square" rtlCol="0">
            <a:spAutoFit/>
          </a:bodyPr>
          <a:lstStyle/>
          <a:p>
            <a:pPr algn="ctr"/>
            <a:r>
              <a:rPr lang="en-AU" sz="2400" b="1" u="sng" dirty="0">
                <a:solidFill>
                  <a:srgbClr val="FF0000"/>
                </a:solidFill>
              </a:rPr>
              <a:t>MacOS</a:t>
            </a:r>
          </a:p>
          <a:p>
            <a:pPr marL="342900" indent="-342900">
              <a:buFont typeface="Arial" panose="020B0604020202020204" pitchFamily="34" charset="0"/>
              <a:buChar char="•"/>
            </a:pPr>
            <a:r>
              <a:rPr lang="en-AU" sz="2400" dirty="0" err="1"/>
              <a:t>Lynis</a:t>
            </a:r>
            <a:endParaRPr lang="en-AU" sz="2400" dirty="0"/>
          </a:p>
          <a:p>
            <a:pPr marL="342900" indent="-342900">
              <a:buFont typeface="Arial" panose="020B0604020202020204" pitchFamily="34" charset="0"/>
              <a:buChar char="•"/>
            </a:pPr>
            <a:r>
              <a:rPr lang="en-AU" sz="2400" dirty="0" err="1"/>
              <a:t>Jamf</a:t>
            </a:r>
            <a:r>
              <a:rPr lang="en-AU" sz="2400" dirty="0"/>
              <a:t> / custom .pkg’s</a:t>
            </a:r>
          </a:p>
          <a:p>
            <a:pPr marL="342900" indent="-342900">
              <a:buFont typeface="Arial" panose="020B0604020202020204" pitchFamily="34" charset="0"/>
              <a:buChar char="•"/>
            </a:pPr>
            <a:r>
              <a:rPr lang="en-AU" sz="2400" dirty="0"/>
              <a:t>Munki/etc / custom .pkg’s</a:t>
            </a:r>
          </a:p>
          <a:p>
            <a:pPr marL="342900" indent="-342900">
              <a:buFont typeface="Arial" panose="020B0604020202020204" pitchFamily="34" charset="0"/>
              <a:buChar char="•"/>
            </a:pPr>
            <a:r>
              <a:rPr lang="en-AU" sz="2400" dirty="0"/>
              <a:t>SMS/SCCM/Intune/Parallels</a:t>
            </a:r>
          </a:p>
          <a:p>
            <a:pPr marL="342900" indent="-342900">
              <a:buFont typeface="Arial" panose="020B0604020202020204" pitchFamily="34" charset="0"/>
              <a:buChar char="•"/>
            </a:pPr>
            <a:r>
              <a:rPr lang="en-AU" sz="2400" dirty="0"/>
              <a:t>Meraki MDM</a:t>
            </a:r>
          </a:p>
          <a:p>
            <a:pPr marL="342900" indent="-342900">
              <a:buFont typeface="Arial" panose="020B0604020202020204" pitchFamily="34" charset="0"/>
              <a:buChar char="•"/>
            </a:pPr>
            <a:r>
              <a:rPr lang="en-AU" sz="2400" dirty="0"/>
              <a:t>CIS-CAT Pro</a:t>
            </a:r>
          </a:p>
          <a:p>
            <a:pPr marL="342900" indent="-342900">
              <a:buFont typeface="Arial" panose="020B0604020202020204" pitchFamily="34" charset="0"/>
              <a:buChar char="•"/>
            </a:pPr>
            <a:r>
              <a:rPr lang="en-AU" sz="2400" dirty="0" err="1"/>
              <a:t>SaltStack</a:t>
            </a:r>
            <a:r>
              <a:rPr lang="en-AU" sz="2400" dirty="0"/>
              <a:t> formulas/states</a:t>
            </a:r>
          </a:p>
        </p:txBody>
      </p:sp>
    </p:spTree>
    <p:extLst>
      <p:ext uri="{BB962C8B-B14F-4D97-AF65-F5344CB8AC3E}">
        <p14:creationId xmlns:p14="http://schemas.microsoft.com/office/powerpoint/2010/main" val="1169072583"/>
      </p:ext>
    </p:extLst>
  </p:cSld>
  <p:clrMapOvr>
    <a:masterClrMapping/>
  </p:clrMapOvr>
  <mc:AlternateContent xmlns:mc="http://schemas.openxmlformats.org/markup-compatibility/2006" xmlns:p14="http://schemas.microsoft.com/office/powerpoint/2010/main">
    <mc:Choice Requires="p14">
      <p:transition p14:dur="10" advTm="78443"/>
    </mc:Choice>
    <mc:Fallback xmlns="">
      <p:transition advTm="78443"/>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1CD19D9-6EAB-4D98-8B3B-1E8B1552FB67}"/>
              </a:ext>
            </a:extLst>
          </p:cNvPr>
          <p:cNvSpPr>
            <a:spLocks noGrp="1"/>
          </p:cNvSpPr>
          <p:nvPr>
            <p:ph type="title"/>
          </p:nvPr>
        </p:nvSpPr>
        <p:spPr/>
        <p:txBody>
          <a:bodyPr/>
          <a:lstStyle/>
          <a:p>
            <a:r>
              <a:rPr lang="en-AU" dirty="0"/>
              <a:t>What’s SCAP ?</a:t>
            </a:r>
          </a:p>
        </p:txBody>
      </p:sp>
      <p:sp>
        <p:nvSpPr>
          <p:cNvPr id="8" name="TextBox 7">
            <a:extLst>
              <a:ext uri="{FF2B5EF4-FFF2-40B4-BE49-F238E27FC236}">
                <a16:creationId xmlns:a16="http://schemas.microsoft.com/office/drawing/2014/main" id="{80B62B7F-271B-4D64-A217-ED1B49A4EF09}"/>
              </a:ext>
            </a:extLst>
          </p:cNvPr>
          <p:cNvSpPr txBox="1"/>
          <p:nvPr/>
        </p:nvSpPr>
        <p:spPr>
          <a:xfrm>
            <a:off x="784892" y="1692840"/>
            <a:ext cx="10848108" cy="5016758"/>
          </a:xfrm>
          <a:prstGeom prst="rect">
            <a:avLst/>
          </a:prstGeom>
          <a:noFill/>
        </p:spPr>
        <p:txBody>
          <a:bodyPr wrap="square" rtlCol="0">
            <a:spAutoFit/>
          </a:bodyPr>
          <a:lstStyle/>
          <a:p>
            <a:pPr marL="457200" indent="-457200">
              <a:buFont typeface="+mj-lt"/>
              <a:buAutoNum type="arabicPeriod"/>
            </a:pPr>
            <a:r>
              <a:rPr lang="en-AU" sz="3200" dirty="0"/>
              <a:t>Umbrella term for a series of related specifications from NIST</a:t>
            </a:r>
          </a:p>
          <a:p>
            <a:pPr marL="914400" lvl="1" indent="-457200">
              <a:buFont typeface="+mj-lt"/>
              <a:buAutoNum type="arabicPeriod"/>
            </a:pPr>
            <a:r>
              <a:rPr lang="en-AU" sz="3200" dirty="0"/>
              <a:t>Asset Identification</a:t>
            </a:r>
          </a:p>
          <a:p>
            <a:pPr marL="914400" lvl="1" indent="-457200">
              <a:buFont typeface="+mj-lt"/>
              <a:buAutoNum type="arabicPeriod"/>
            </a:pPr>
            <a:r>
              <a:rPr lang="en-AU" sz="3200" dirty="0"/>
              <a:t>Asset Reporting Format (ARF)</a:t>
            </a:r>
          </a:p>
          <a:p>
            <a:pPr marL="914400" lvl="1" indent="-457200">
              <a:buFont typeface="+mj-lt"/>
              <a:buAutoNum type="arabicPeriod"/>
            </a:pPr>
            <a:r>
              <a:rPr lang="en-AU" sz="3200" dirty="0"/>
              <a:t>Common Platform Enumeration (CPE)</a:t>
            </a:r>
          </a:p>
          <a:p>
            <a:pPr marL="914400" lvl="1" indent="-457200">
              <a:buFont typeface="+mj-lt"/>
              <a:buAutoNum type="arabicPeriod"/>
            </a:pPr>
            <a:r>
              <a:rPr lang="en-AU" sz="3200" dirty="0"/>
              <a:t>Open Vulnerability Assessment Language (OVAL)</a:t>
            </a:r>
          </a:p>
          <a:p>
            <a:pPr marL="914400" lvl="1" indent="-457200">
              <a:buFont typeface="+mj-lt"/>
              <a:buAutoNum type="arabicPeriod"/>
            </a:pPr>
            <a:r>
              <a:rPr lang="en-AU" sz="3200" dirty="0"/>
              <a:t>Extensible Configuration Checklist Description Format (XCCDF)</a:t>
            </a:r>
          </a:p>
          <a:p>
            <a:pPr marL="914400" lvl="1" indent="-457200">
              <a:buFont typeface="+mj-lt"/>
              <a:buAutoNum type="arabicPeriod"/>
            </a:pPr>
            <a:r>
              <a:rPr lang="en-AU" sz="3200" dirty="0"/>
              <a:t>Open Checklist Interactive Language (OCIL)</a:t>
            </a:r>
          </a:p>
          <a:p>
            <a:pPr marL="914400" lvl="1" indent="-457200">
              <a:buFont typeface="+mj-lt"/>
              <a:buAutoNum type="arabicPeriod"/>
            </a:pPr>
            <a:r>
              <a:rPr lang="en-AU" sz="3200" dirty="0"/>
              <a:t>Trust Model for Security Automation Data (TMSAD)</a:t>
            </a:r>
          </a:p>
          <a:p>
            <a:pPr marL="914400" lvl="1" indent="-457200">
              <a:buFont typeface="+mj-lt"/>
              <a:buAutoNum type="arabicPeriod"/>
            </a:pPr>
            <a:r>
              <a:rPr lang="en-AU" sz="3200" dirty="0"/>
              <a:t>Software Identification (SWID)</a:t>
            </a:r>
          </a:p>
        </p:txBody>
      </p:sp>
      <p:sp>
        <p:nvSpPr>
          <p:cNvPr id="4" name="Text Placeholder 6">
            <a:extLst>
              <a:ext uri="{FF2B5EF4-FFF2-40B4-BE49-F238E27FC236}">
                <a16:creationId xmlns:a16="http://schemas.microsoft.com/office/drawing/2014/main" id="{13EFF6C7-6E3D-4BDC-B956-AEE1C68F6561}"/>
              </a:ext>
            </a:extLst>
          </p:cNvPr>
          <p:cNvSpPr>
            <a:spLocks noGrp="1"/>
          </p:cNvSpPr>
          <p:nvPr>
            <p:ph type="body" sz="quarter" idx="14"/>
          </p:nvPr>
        </p:nvSpPr>
        <p:spPr>
          <a:xfrm>
            <a:off x="1197071" y="1185635"/>
            <a:ext cx="9797858" cy="338138"/>
          </a:xfrm>
        </p:spPr>
        <p:txBody>
          <a:bodyPr/>
          <a:lstStyle/>
          <a:p>
            <a:r>
              <a:rPr lang="en-AU" sz="2800" dirty="0"/>
              <a:t>== Security Content Automation Protocol</a:t>
            </a:r>
          </a:p>
        </p:txBody>
      </p:sp>
    </p:spTree>
    <p:extLst>
      <p:ext uri="{BB962C8B-B14F-4D97-AF65-F5344CB8AC3E}">
        <p14:creationId xmlns:p14="http://schemas.microsoft.com/office/powerpoint/2010/main" val="2127510367"/>
      </p:ext>
    </p:extLst>
  </p:cSld>
  <p:clrMapOvr>
    <a:masterClrMapping/>
  </p:clrMapOvr>
  <mc:AlternateContent xmlns:mc="http://schemas.openxmlformats.org/markup-compatibility/2006" xmlns:p14="http://schemas.microsoft.com/office/powerpoint/2010/main">
    <mc:Choice Requires="p14">
      <p:transition p14:dur="10" advTm="31261"/>
    </mc:Choice>
    <mc:Fallback xmlns="">
      <p:transition advTm="31261"/>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7A8F7EE-A4B4-4A90-8BED-86FCC86226EA}"/>
              </a:ext>
            </a:extLst>
          </p:cNvPr>
          <p:cNvSpPr>
            <a:spLocks noGrp="1"/>
          </p:cNvSpPr>
          <p:nvPr>
            <p:ph type="title"/>
          </p:nvPr>
        </p:nvSpPr>
        <p:spPr/>
        <p:txBody>
          <a:bodyPr/>
          <a:lstStyle/>
          <a:p>
            <a:r>
              <a:rPr lang="en-AU" dirty="0"/>
              <a:t>CIS Benchmarks</a:t>
            </a:r>
          </a:p>
        </p:txBody>
      </p:sp>
      <p:pic>
        <p:nvPicPr>
          <p:cNvPr id="9" name="Picture 8">
            <a:extLst>
              <a:ext uri="{FF2B5EF4-FFF2-40B4-BE49-F238E27FC236}">
                <a16:creationId xmlns:a16="http://schemas.microsoft.com/office/drawing/2014/main" id="{517043F3-D94A-4178-98F3-8195CB8F0D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7509" y="1231075"/>
            <a:ext cx="4033451" cy="5438290"/>
          </a:xfrm>
          <a:prstGeom prst="rect">
            <a:avLst/>
          </a:prstGeom>
        </p:spPr>
      </p:pic>
      <p:pic>
        <p:nvPicPr>
          <p:cNvPr id="11" name="Picture 10">
            <a:extLst>
              <a:ext uri="{FF2B5EF4-FFF2-40B4-BE49-F238E27FC236}">
                <a16:creationId xmlns:a16="http://schemas.microsoft.com/office/drawing/2014/main" id="{1F296ED9-ED02-402C-8240-4B338462E4D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47284" y="1231075"/>
            <a:ext cx="7146271" cy="4723068"/>
          </a:xfrm>
          <a:prstGeom prst="rect">
            <a:avLst/>
          </a:prstGeom>
        </p:spPr>
      </p:pic>
    </p:spTree>
    <p:extLst>
      <p:ext uri="{BB962C8B-B14F-4D97-AF65-F5344CB8AC3E}">
        <p14:creationId xmlns:p14="http://schemas.microsoft.com/office/powerpoint/2010/main" val="1321013354"/>
      </p:ext>
    </p:extLst>
  </p:cSld>
  <p:clrMapOvr>
    <a:masterClrMapping/>
  </p:clrMapOvr>
  <mc:AlternateContent xmlns:mc="http://schemas.openxmlformats.org/markup-compatibility/2006" xmlns:p14="http://schemas.microsoft.com/office/powerpoint/2010/main">
    <mc:Choice Requires="p14">
      <p:transition p14:dur="10" advTm="20832"/>
    </mc:Choice>
    <mc:Fallback xmlns="">
      <p:transition advTm="20832"/>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1CD19D9-6EAB-4D98-8B3B-1E8B1552FB67}"/>
              </a:ext>
            </a:extLst>
          </p:cNvPr>
          <p:cNvSpPr>
            <a:spLocks noGrp="1"/>
          </p:cNvSpPr>
          <p:nvPr>
            <p:ph type="title"/>
          </p:nvPr>
        </p:nvSpPr>
        <p:spPr/>
        <p:txBody>
          <a:bodyPr/>
          <a:lstStyle/>
          <a:p>
            <a:r>
              <a:rPr lang="en-AU" dirty="0"/>
              <a:t>SCAP TL;DR</a:t>
            </a:r>
          </a:p>
        </p:txBody>
      </p:sp>
      <p:sp>
        <p:nvSpPr>
          <p:cNvPr id="8" name="TextBox 7">
            <a:extLst>
              <a:ext uri="{FF2B5EF4-FFF2-40B4-BE49-F238E27FC236}">
                <a16:creationId xmlns:a16="http://schemas.microsoft.com/office/drawing/2014/main" id="{80B62B7F-271B-4D64-A217-ED1B49A4EF09}"/>
              </a:ext>
            </a:extLst>
          </p:cNvPr>
          <p:cNvSpPr txBox="1"/>
          <p:nvPr/>
        </p:nvSpPr>
        <p:spPr>
          <a:xfrm>
            <a:off x="811397" y="1369438"/>
            <a:ext cx="10848108" cy="5016758"/>
          </a:xfrm>
          <a:prstGeom prst="rect">
            <a:avLst/>
          </a:prstGeom>
          <a:noFill/>
        </p:spPr>
        <p:txBody>
          <a:bodyPr wrap="square" rtlCol="0">
            <a:spAutoFit/>
          </a:bodyPr>
          <a:lstStyle/>
          <a:p>
            <a:pPr marL="457200" indent="-457200">
              <a:buFont typeface="Wingdings" panose="05000000000000000000" pitchFamily="2" charset="2"/>
              <a:buChar char="q"/>
            </a:pPr>
            <a:r>
              <a:rPr lang="en-AU" sz="4000" dirty="0"/>
              <a:t>XML</a:t>
            </a:r>
          </a:p>
          <a:p>
            <a:pPr marL="457200" indent="-457200">
              <a:buFont typeface="Wingdings" panose="05000000000000000000" pitchFamily="2" charset="2"/>
              <a:buChar char="q"/>
            </a:pPr>
            <a:r>
              <a:rPr lang="en-AU" sz="4000" dirty="0"/>
              <a:t>Defines how to audit something</a:t>
            </a:r>
          </a:p>
          <a:p>
            <a:pPr marL="914400" lvl="1" indent="-457200">
              <a:buFont typeface="Wingdings" panose="05000000000000000000" pitchFamily="2" charset="2"/>
              <a:buChar char="q"/>
            </a:pPr>
            <a:r>
              <a:rPr lang="en-AU" sz="4000" dirty="0"/>
              <a:t>OVAL and/or XCCDF formats define this</a:t>
            </a:r>
          </a:p>
          <a:p>
            <a:pPr marL="457200" indent="-457200">
              <a:buFont typeface="Wingdings" panose="05000000000000000000" pitchFamily="2" charset="2"/>
              <a:buChar char="q"/>
            </a:pPr>
            <a:r>
              <a:rPr lang="en-AU" sz="4000" dirty="0"/>
              <a:t>Defines how to remediate something</a:t>
            </a:r>
          </a:p>
          <a:p>
            <a:pPr marL="914400" lvl="1" indent="-457200">
              <a:buFont typeface="Wingdings" panose="05000000000000000000" pitchFamily="2" charset="2"/>
              <a:buChar char="q"/>
            </a:pPr>
            <a:r>
              <a:rPr lang="en-AU" sz="4000" dirty="0"/>
              <a:t>XCCDF formats define this</a:t>
            </a:r>
          </a:p>
          <a:p>
            <a:pPr marL="914400" lvl="1" indent="-457200">
              <a:buFont typeface="Wingdings" panose="05000000000000000000" pitchFamily="2" charset="2"/>
              <a:buChar char="q"/>
            </a:pPr>
            <a:r>
              <a:rPr lang="en-AU" sz="4000" dirty="0"/>
              <a:t>Standard reporting/output formats, e.g. ARF</a:t>
            </a:r>
          </a:p>
          <a:p>
            <a:pPr marL="457200" indent="-457200">
              <a:buFont typeface="Wingdings" panose="05000000000000000000" pitchFamily="2" charset="2"/>
              <a:buChar char="q"/>
            </a:pPr>
            <a:r>
              <a:rPr lang="en-AU" sz="4000" dirty="0"/>
              <a:t>Every implementation for SCAP handling is unique at this point (in part due to versioning)</a:t>
            </a:r>
          </a:p>
        </p:txBody>
      </p:sp>
    </p:spTree>
    <p:extLst>
      <p:ext uri="{BB962C8B-B14F-4D97-AF65-F5344CB8AC3E}">
        <p14:creationId xmlns:p14="http://schemas.microsoft.com/office/powerpoint/2010/main" val="3022874950"/>
      </p:ext>
    </p:extLst>
  </p:cSld>
  <p:clrMapOvr>
    <a:masterClrMapping/>
  </p:clrMapOvr>
  <mc:AlternateContent xmlns:mc="http://schemas.openxmlformats.org/markup-compatibility/2006" xmlns:p14="http://schemas.microsoft.com/office/powerpoint/2010/main">
    <mc:Choice Requires="p14">
      <p:transition p14:dur="10" advTm="26900"/>
    </mc:Choice>
    <mc:Fallback xmlns="">
      <p:transition advTm="26900"/>
    </mc:Fallback>
  </mc:AlternateContent>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1CD19D9-6EAB-4D98-8B3B-1E8B1552FB67}"/>
              </a:ext>
            </a:extLst>
          </p:cNvPr>
          <p:cNvSpPr>
            <a:spLocks noGrp="1"/>
          </p:cNvSpPr>
          <p:nvPr>
            <p:ph type="title"/>
          </p:nvPr>
        </p:nvSpPr>
        <p:spPr/>
        <p:txBody>
          <a:bodyPr/>
          <a:lstStyle/>
          <a:p>
            <a:r>
              <a:rPr lang="en-AU" dirty="0"/>
              <a:t>SCAP TL;DR</a:t>
            </a:r>
          </a:p>
        </p:txBody>
      </p:sp>
      <p:sp>
        <p:nvSpPr>
          <p:cNvPr id="8" name="TextBox 7">
            <a:extLst>
              <a:ext uri="{FF2B5EF4-FFF2-40B4-BE49-F238E27FC236}">
                <a16:creationId xmlns:a16="http://schemas.microsoft.com/office/drawing/2014/main" id="{80B62B7F-271B-4D64-A217-ED1B49A4EF09}"/>
              </a:ext>
            </a:extLst>
          </p:cNvPr>
          <p:cNvSpPr txBox="1"/>
          <p:nvPr/>
        </p:nvSpPr>
        <p:spPr>
          <a:xfrm>
            <a:off x="3726875" y="1892899"/>
            <a:ext cx="6218881" cy="3416320"/>
          </a:xfrm>
          <a:prstGeom prst="rect">
            <a:avLst/>
          </a:prstGeom>
          <a:noFill/>
        </p:spPr>
        <p:txBody>
          <a:bodyPr wrap="square" rtlCol="0">
            <a:spAutoFit/>
          </a:bodyPr>
          <a:lstStyle/>
          <a:p>
            <a:r>
              <a:rPr lang="en-AU" sz="5400" dirty="0"/>
              <a:t>SCAP 1.0 ~ 2010</a:t>
            </a:r>
          </a:p>
          <a:p>
            <a:r>
              <a:rPr lang="en-AU" sz="5400" dirty="0"/>
              <a:t>SCAP 1.1 ~ 2011</a:t>
            </a:r>
          </a:p>
          <a:p>
            <a:r>
              <a:rPr lang="en-AU" sz="5400" dirty="0"/>
              <a:t>SCAP 1.2 ~ 2011</a:t>
            </a:r>
          </a:p>
          <a:p>
            <a:r>
              <a:rPr lang="en-AU" sz="5400" dirty="0"/>
              <a:t>SCAP 1.3 ~ 2018</a:t>
            </a:r>
          </a:p>
        </p:txBody>
      </p:sp>
    </p:spTree>
    <p:extLst>
      <p:ext uri="{BB962C8B-B14F-4D97-AF65-F5344CB8AC3E}">
        <p14:creationId xmlns:p14="http://schemas.microsoft.com/office/powerpoint/2010/main" val="883786392"/>
      </p:ext>
    </p:extLst>
  </p:cSld>
  <p:clrMapOvr>
    <a:masterClrMapping/>
  </p:clrMapOvr>
  <mc:AlternateContent xmlns:mc="http://schemas.openxmlformats.org/markup-compatibility/2006" xmlns:p14="http://schemas.microsoft.com/office/powerpoint/2010/main">
    <mc:Choice Requires="p14">
      <p:transition p14:dur="10" advTm="26900"/>
    </mc:Choice>
    <mc:Fallback xmlns="">
      <p:transition advTm="26900"/>
    </mc:Fallback>
  </mc:AlternateContent>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1CD19D9-6EAB-4D98-8B3B-1E8B1552FB67}"/>
              </a:ext>
            </a:extLst>
          </p:cNvPr>
          <p:cNvSpPr>
            <a:spLocks noGrp="1"/>
          </p:cNvSpPr>
          <p:nvPr>
            <p:ph type="title"/>
          </p:nvPr>
        </p:nvSpPr>
        <p:spPr/>
        <p:txBody>
          <a:bodyPr/>
          <a:lstStyle/>
          <a:p>
            <a:r>
              <a:rPr lang="en-AU" dirty="0"/>
              <a:t>Hardening Process</a:t>
            </a:r>
          </a:p>
        </p:txBody>
      </p:sp>
      <p:grpSp>
        <p:nvGrpSpPr>
          <p:cNvPr id="25" name="Group 24">
            <a:extLst>
              <a:ext uri="{FF2B5EF4-FFF2-40B4-BE49-F238E27FC236}">
                <a16:creationId xmlns:a16="http://schemas.microsoft.com/office/drawing/2014/main" id="{653E3CF7-06AB-4EAB-AF0F-0120F929D488}"/>
              </a:ext>
            </a:extLst>
          </p:cNvPr>
          <p:cNvGrpSpPr/>
          <p:nvPr/>
        </p:nvGrpSpPr>
        <p:grpSpPr>
          <a:xfrm>
            <a:off x="6183996" y="2165482"/>
            <a:ext cx="1784287" cy="2818583"/>
            <a:chOff x="3844988" y="1543241"/>
            <a:chExt cx="1784287" cy="2818583"/>
          </a:xfrm>
        </p:grpSpPr>
        <p:sp>
          <p:nvSpPr>
            <p:cNvPr id="26" name="Freeform 243">
              <a:extLst>
                <a:ext uri="{FF2B5EF4-FFF2-40B4-BE49-F238E27FC236}">
                  <a16:creationId xmlns:a16="http://schemas.microsoft.com/office/drawing/2014/main" id="{9B1FFA27-F6EF-47D9-9DAE-E52A1D8E8CF8}"/>
                </a:ext>
              </a:extLst>
            </p:cNvPr>
            <p:cNvSpPr>
              <a:spLocks/>
            </p:cNvSpPr>
            <p:nvPr/>
          </p:nvSpPr>
          <p:spPr bwMode="auto">
            <a:xfrm>
              <a:off x="3844988" y="1543241"/>
              <a:ext cx="1784287" cy="2818583"/>
            </a:xfrm>
            <a:custGeom>
              <a:avLst/>
              <a:gdLst>
                <a:gd name="T0" fmla="*/ 0 w 539"/>
                <a:gd name="T1" fmla="*/ 322 h 852"/>
                <a:gd name="T2" fmla="*/ 218 w 539"/>
                <a:gd name="T3" fmla="*/ 568 h 852"/>
                <a:gd name="T4" fmla="*/ 184 w 539"/>
                <a:gd name="T5" fmla="*/ 694 h 852"/>
                <a:gd name="T6" fmla="*/ 279 w 539"/>
                <a:gd name="T7" fmla="*/ 848 h 852"/>
                <a:gd name="T8" fmla="*/ 463 w 539"/>
                <a:gd name="T9" fmla="*/ 852 h 852"/>
                <a:gd name="T10" fmla="*/ 539 w 539"/>
                <a:gd name="T11" fmla="*/ 568 h 852"/>
                <a:gd name="T12" fmla="*/ 2 w 539"/>
                <a:gd name="T13" fmla="*/ 0 h 852"/>
                <a:gd name="T14" fmla="*/ 89 w 539"/>
                <a:gd name="T15" fmla="*/ 158 h 852"/>
                <a:gd name="T16" fmla="*/ 0 w 539"/>
                <a:gd name="T17" fmla="*/ 322 h 8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9" h="852">
                  <a:moveTo>
                    <a:pt x="0" y="322"/>
                  </a:moveTo>
                  <a:cubicBezTo>
                    <a:pt x="123" y="337"/>
                    <a:pt x="218" y="441"/>
                    <a:pt x="218" y="568"/>
                  </a:cubicBezTo>
                  <a:cubicBezTo>
                    <a:pt x="218" y="614"/>
                    <a:pt x="206" y="657"/>
                    <a:pt x="184" y="694"/>
                  </a:cubicBezTo>
                  <a:cubicBezTo>
                    <a:pt x="279" y="848"/>
                    <a:pt x="279" y="848"/>
                    <a:pt x="279" y="848"/>
                  </a:cubicBezTo>
                  <a:cubicBezTo>
                    <a:pt x="463" y="852"/>
                    <a:pt x="463" y="852"/>
                    <a:pt x="463" y="852"/>
                  </a:cubicBezTo>
                  <a:cubicBezTo>
                    <a:pt x="511" y="768"/>
                    <a:pt x="539" y="672"/>
                    <a:pt x="539" y="568"/>
                  </a:cubicBezTo>
                  <a:cubicBezTo>
                    <a:pt x="539" y="265"/>
                    <a:pt x="301" y="17"/>
                    <a:pt x="2" y="0"/>
                  </a:cubicBezTo>
                  <a:cubicBezTo>
                    <a:pt x="89" y="158"/>
                    <a:pt x="89" y="158"/>
                    <a:pt x="89" y="158"/>
                  </a:cubicBezTo>
                  <a:lnTo>
                    <a:pt x="0" y="322"/>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7" name="TextBox 26">
              <a:extLst>
                <a:ext uri="{FF2B5EF4-FFF2-40B4-BE49-F238E27FC236}">
                  <a16:creationId xmlns:a16="http://schemas.microsoft.com/office/drawing/2014/main" id="{2432C0FE-9131-4492-86FD-C171275A1739}"/>
                </a:ext>
              </a:extLst>
            </p:cNvPr>
            <p:cNvSpPr txBox="1"/>
            <p:nvPr/>
          </p:nvSpPr>
          <p:spPr>
            <a:xfrm>
              <a:off x="4421560" y="2455302"/>
              <a:ext cx="1144090" cy="754694"/>
            </a:xfrm>
            <a:prstGeom prst="rect">
              <a:avLst/>
            </a:prstGeom>
            <a:noFill/>
            <a:ln>
              <a:noFill/>
            </a:ln>
          </p:spPr>
          <p:txBody>
            <a:bodyPr wrap="square" rtlCol="0">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FFFFFF"/>
                  </a:solidFill>
                  <a:effectLst/>
                  <a:uLnTx/>
                  <a:uFillTx/>
                  <a:latin typeface="Linearicons-Free" pitchFamily="2" charset="0"/>
                  <a:ea typeface="+mn-ea"/>
                  <a:cs typeface="+mn-cs"/>
                </a:rPr>
                <a:t>Audit</a:t>
              </a:r>
              <a:endParaRPr kumimoji="0" lang="en-US" sz="3200" b="0" i="0" u="none" strike="noStrike" kern="1200" cap="none" spc="0" normalizeH="0" baseline="0" noProof="0" dirty="0">
                <a:ln>
                  <a:noFill/>
                </a:ln>
                <a:solidFill>
                  <a:srgbClr val="FFFFFF"/>
                </a:solidFill>
                <a:effectLst/>
                <a:uLnTx/>
                <a:uFillTx/>
                <a:latin typeface="Calibri Light" panose="020F0302020204030204"/>
                <a:ea typeface="+mn-ea"/>
                <a:cs typeface="+mn-cs"/>
              </a:endParaRPr>
            </a:p>
          </p:txBody>
        </p:sp>
      </p:grpSp>
      <p:grpSp>
        <p:nvGrpSpPr>
          <p:cNvPr id="28" name="Group 27">
            <a:extLst>
              <a:ext uri="{FF2B5EF4-FFF2-40B4-BE49-F238E27FC236}">
                <a16:creationId xmlns:a16="http://schemas.microsoft.com/office/drawing/2014/main" id="{837B4891-5A67-42DA-AD14-B8C9B46E3E33}"/>
              </a:ext>
            </a:extLst>
          </p:cNvPr>
          <p:cNvGrpSpPr/>
          <p:nvPr/>
        </p:nvGrpSpPr>
        <p:grpSpPr>
          <a:xfrm>
            <a:off x="4198731" y="2165482"/>
            <a:ext cx="2161733" cy="2710742"/>
            <a:chOff x="1859723" y="1543241"/>
            <a:chExt cx="2161733" cy="2710742"/>
          </a:xfrm>
        </p:grpSpPr>
        <p:sp>
          <p:nvSpPr>
            <p:cNvPr id="29" name="Freeform 242">
              <a:extLst>
                <a:ext uri="{FF2B5EF4-FFF2-40B4-BE49-F238E27FC236}">
                  <a16:creationId xmlns:a16="http://schemas.microsoft.com/office/drawing/2014/main" id="{FB679E56-6EDF-4EBF-AA7D-118AA84D68E8}"/>
                </a:ext>
              </a:extLst>
            </p:cNvPr>
            <p:cNvSpPr>
              <a:spLocks/>
            </p:cNvSpPr>
            <p:nvPr/>
          </p:nvSpPr>
          <p:spPr bwMode="auto">
            <a:xfrm>
              <a:off x="1859723" y="1543241"/>
              <a:ext cx="2161733" cy="2710742"/>
            </a:xfrm>
            <a:custGeom>
              <a:avLst/>
              <a:gdLst>
                <a:gd name="T0" fmla="*/ 339 w 653"/>
                <a:gd name="T1" fmla="*/ 664 h 820"/>
                <a:gd name="T2" fmla="*/ 321 w 653"/>
                <a:gd name="T3" fmla="*/ 569 h 820"/>
                <a:gd name="T4" fmla="*/ 565 w 653"/>
                <a:gd name="T5" fmla="*/ 321 h 820"/>
                <a:gd name="T6" fmla="*/ 653 w 653"/>
                <a:gd name="T7" fmla="*/ 160 h 820"/>
                <a:gd name="T8" fmla="*/ 565 w 653"/>
                <a:gd name="T9" fmla="*/ 0 h 820"/>
                <a:gd name="T10" fmla="*/ 0 w 653"/>
                <a:gd name="T11" fmla="*/ 569 h 820"/>
                <a:gd name="T12" fmla="*/ 59 w 653"/>
                <a:gd name="T13" fmla="*/ 820 h 820"/>
                <a:gd name="T14" fmla="*/ 151 w 653"/>
                <a:gd name="T15" fmla="*/ 669 h 820"/>
                <a:gd name="T16" fmla="*/ 339 w 653"/>
                <a:gd name="T17" fmla="*/ 664 h 8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3" h="820">
                  <a:moveTo>
                    <a:pt x="339" y="664"/>
                  </a:moveTo>
                  <a:cubicBezTo>
                    <a:pt x="327" y="635"/>
                    <a:pt x="321" y="603"/>
                    <a:pt x="321" y="569"/>
                  </a:cubicBezTo>
                  <a:cubicBezTo>
                    <a:pt x="321" y="434"/>
                    <a:pt x="430" y="323"/>
                    <a:pt x="565" y="321"/>
                  </a:cubicBezTo>
                  <a:cubicBezTo>
                    <a:pt x="653" y="160"/>
                    <a:pt x="653" y="160"/>
                    <a:pt x="653" y="160"/>
                  </a:cubicBezTo>
                  <a:cubicBezTo>
                    <a:pt x="565" y="0"/>
                    <a:pt x="565" y="0"/>
                    <a:pt x="565" y="0"/>
                  </a:cubicBezTo>
                  <a:cubicBezTo>
                    <a:pt x="253" y="3"/>
                    <a:pt x="0" y="257"/>
                    <a:pt x="0" y="569"/>
                  </a:cubicBezTo>
                  <a:cubicBezTo>
                    <a:pt x="0" y="660"/>
                    <a:pt x="21" y="745"/>
                    <a:pt x="59" y="820"/>
                  </a:cubicBezTo>
                  <a:cubicBezTo>
                    <a:pt x="151" y="669"/>
                    <a:pt x="151" y="669"/>
                    <a:pt x="151" y="669"/>
                  </a:cubicBezTo>
                  <a:lnTo>
                    <a:pt x="339" y="66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30" name="TextBox 29">
              <a:extLst>
                <a:ext uri="{FF2B5EF4-FFF2-40B4-BE49-F238E27FC236}">
                  <a16:creationId xmlns:a16="http://schemas.microsoft.com/office/drawing/2014/main" id="{88DED854-1484-451A-880E-C454833D21A1}"/>
                </a:ext>
              </a:extLst>
            </p:cNvPr>
            <p:cNvSpPr txBox="1"/>
            <p:nvPr/>
          </p:nvSpPr>
          <p:spPr>
            <a:xfrm>
              <a:off x="1859724" y="2183605"/>
              <a:ext cx="1648247" cy="754694"/>
            </a:xfrm>
            <a:prstGeom prst="rect">
              <a:avLst/>
            </a:prstGeom>
            <a:noFill/>
            <a:ln>
              <a:noFill/>
            </a:ln>
          </p:spPr>
          <p:txBody>
            <a:bodyPr wrap="square" rtlCol="0">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FFFFFF"/>
                  </a:solidFill>
                  <a:effectLst/>
                  <a:uLnTx/>
                  <a:uFillTx/>
                  <a:latin typeface="Linearicons-Free" pitchFamily="2" charset="0"/>
                  <a:ea typeface="+mn-ea"/>
                  <a:cs typeface="+mn-cs"/>
                </a:rPr>
                <a:t>Define</a:t>
              </a:r>
              <a:endParaRPr kumimoji="0" lang="en-US" sz="3200" b="0" i="0" u="none" strike="noStrike" kern="1200" cap="none" spc="0" normalizeH="0" baseline="0" noProof="0" dirty="0">
                <a:ln>
                  <a:noFill/>
                </a:ln>
                <a:solidFill>
                  <a:srgbClr val="FFFFFF"/>
                </a:solidFill>
                <a:effectLst/>
                <a:uLnTx/>
                <a:uFillTx/>
                <a:latin typeface="Calibri Light" panose="020F0302020204030204"/>
                <a:ea typeface="+mn-ea"/>
                <a:cs typeface="+mn-cs"/>
              </a:endParaRPr>
            </a:p>
          </p:txBody>
        </p:sp>
      </p:grpSp>
      <p:grpSp>
        <p:nvGrpSpPr>
          <p:cNvPr id="31" name="Group 30">
            <a:extLst>
              <a:ext uri="{FF2B5EF4-FFF2-40B4-BE49-F238E27FC236}">
                <a16:creationId xmlns:a16="http://schemas.microsoft.com/office/drawing/2014/main" id="{40258998-FB91-4500-B51A-CE6CD99BF248}"/>
              </a:ext>
            </a:extLst>
          </p:cNvPr>
          <p:cNvGrpSpPr/>
          <p:nvPr/>
        </p:nvGrpSpPr>
        <p:grpSpPr>
          <a:xfrm>
            <a:off x="4448729" y="4464466"/>
            <a:ext cx="3205833" cy="1465664"/>
            <a:chOff x="2109721" y="3842225"/>
            <a:chExt cx="3205833" cy="1465664"/>
          </a:xfrm>
        </p:grpSpPr>
        <p:sp>
          <p:nvSpPr>
            <p:cNvPr id="32" name="Freeform 244">
              <a:extLst>
                <a:ext uri="{FF2B5EF4-FFF2-40B4-BE49-F238E27FC236}">
                  <a16:creationId xmlns:a16="http://schemas.microsoft.com/office/drawing/2014/main" id="{7B966767-7FDF-4A73-8ECC-30D6BC16E83C}"/>
                </a:ext>
              </a:extLst>
            </p:cNvPr>
            <p:cNvSpPr>
              <a:spLocks/>
            </p:cNvSpPr>
            <p:nvPr/>
          </p:nvSpPr>
          <p:spPr bwMode="auto">
            <a:xfrm>
              <a:off x="2109721" y="3842225"/>
              <a:ext cx="3205833" cy="1465664"/>
            </a:xfrm>
            <a:custGeom>
              <a:avLst/>
              <a:gdLst>
                <a:gd name="T0" fmla="*/ 689 w 968"/>
                <a:gd name="T1" fmla="*/ 28 h 443"/>
                <a:gd name="T2" fmla="*/ 493 w 968"/>
                <a:gd name="T3" fmla="*/ 123 h 443"/>
                <a:gd name="T4" fmla="*/ 279 w 968"/>
                <a:gd name="T5" fmla="*/ 0 h 443"/>
                <a:gd name="T6" fmla="*/ 93 w 968"/>
                <a:gd name="T7" fmla="*/ 5 h 443"/>
                <a:gd name="T8" fmla="*/ 0 w 968"/>
                <a:gd name="T9" fmla="*/ 158 h 443"/>
                <a:gd name="T10" fmla="*/ 493 w 968"/>
                <a:gd name="T11" fmla="*/ 443 h 443"/>
                <a:gd name="T12" fmla="*/ 968 w 968"/>
                <a:gd name="T13" fmla="*/ 189 h 443"/>
                <a:gd name="T14" fmla="*/ 785 w 968"/>
                <a:gd name="T15" fmla="*/ 185 h 443"/>
                <a:gd name="T16" fmla="*/ 689 w 968"/>
                <a:gd name="T17" fmla="*/ 28 h 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8" h="443">
                  <a:moveTo>
                    <a:pt x="689" y="28"/>
                  </a:moveTo>
                  <a:cubicBezTo>
                    <a:pt x="643" y="86"/>
                    <a:pt x="573" y="123"/>
                    <a:pt x="493" y="123"/>
                  </a:cubicBezTo>
                  <a:cubicBezTo>
                    <a:pt x="402" y="123"/>
                    <a:pt x="322" y="74"/>
                    <a:pt x="279" y="0"/>
                  </a:cubicBezTo>
                  <a:cubicBezTo>
                    <a:pt x="93" y="5"/>
                    <a:pt x="93" y="5"/>
                    <a:pt x="93" y="5"/>
                  </a:cubicBezTo>
                  <a:cubicBezTo>
                    <a:pt x="0" y="158"/>
                    <a:pt x="0" y="158"/>
                    <a:pt x="0" y="158"/>
                  </a:cubicBezTo>
                  <a:cubicBezTo>
                    <a:pt x="98" y="329"/>
                    <a:pt x="282" y="443"/>
                    <a:pt x="493" y="443"/>
                  </a:cubicBezTo>
                  <a:cubicBezTo>
                    <a:pt x="691" y="443"/>
                    <a:pt x="866" y="342"/>
                    <a:pt x="968" y="189"/>
                  </a:cubicBezTo>
                  <a:cubicBezTo>
                    <a:pt x="785" y="185"/>
                    <a:pt x="785" y="185"/>
                    <a:pt x="785" y="185"/>
                  </a:cubicBezTo>
                  <a:lnTo>
                    <a:pt x="689" y="28"/>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33" name="TextBox 32">
              <a:extLst>
                <a:ext uri="{FF2B5EF4-FFF2-40B4-BE49-F238E27FC236}">
                  <a16:creationId xmlns:a16="http://schemas.microsoft.com/office/drawing/2014/main" id="{E33444A3-F201-4D72-BD84-AC28D9953F04}"/>
                </a:ext>
              </a:extLst>
            </p:cNvPr>
            <p:cNvSpPr txBox="1"/>
            <p:nvPr/>
          </p:nvSpPr>
          <p:spPr>
            <a:xfrm>
              <a:off x="2194560" y="4253682"/>
              <a:ext cx="2768138" cy="754694"/>
            </a:xfrm>
            <a:prstGeom prst="rect">
              <a:avLst/>
            </a:prstGeom>
            <a:noFill/>
            <a:ln>
              <a:noFill/>
            </a:ln>
          </p:spPr>
          <p:txBody>
            <a:bodyPr wrap="square" rtlCol="0">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FFFFFF"/>
                  </a:solidFill>
                  <a:effectLst/>
                  <a:uLnTx/>
                  <a:uFillTx/>
                  <a:latin typeface="Linearicons-Free" pitchFamily="2" charset="0"/>
                  <a:ea typeface="+mn-ea"/>
                  <a:cs typeface="+mn-cs"/>
                </a:rPr>
                <a:t>Remediate</a:t>
              </a:r>
              <a:endParaRPr kumimoji="0" lang="en-US" sz="3200" b="0" i="0" u="none" strike="noStrike" kern="1200" cap="none" spc="0" normalizeH="0" baseline="0" noProof="0" dirty="0">
                <a:ln>
                  <a:noFill/>
                </a:ln>
                <a:solidFill>
                  <a:srgbClr val="FFFFFF"/>
                </a:solidFill>
                <a:effectLst/>
                <a:uLnTx/>
                <a:uFillTx/>
                <a:latin typeface="Calibri Light" panose="020F0302020204030204"/>
                <a:ea typeface="+mn-ea"/>
                <a:cs typeface="+mn-cs"/>
              </a:endParaRPr>
            </a:p>
          </p:txBody>
        </p:sp>
      </p:grpSp>
      <p:sp>
        <p:nvSpPr>
          <p:cNvPr id="49" name="Text Placeholder 11">
            <a:extLst>
              <a:ext uri="{FF2B5EF4-FFF2-40B4-BE49-F238E27FC236}">
                <a16:creationId xmlns:a16="http://schemas.microsoft.com/office/drawing/2014/main" id="{88C5C03B-52EF-46AA-A85C-06A1D36B7D0C}"/>
              </a:ext>
            </a:extLst>
          </p:cNvPr>
          <p:cNvSpPr>
            <a:spLocks noGrp="1"/>
          </p:cNvSpPr>
          <p:nvPr>
            <p:ph type="body" sz="quarter" idx="14"/>
          </p:nvPr>
        </p:nvSpPr>
        <p:spPr>
          <a:xfrm>
            <a:off x="1197071" y="1185635"/>
            <a:ext cx="9797858" cy="338138"/>
          </a:xfrm>
        </p:spPr>
        <p:txBody>
          <a:bodyPr/>
          <a:lstStyle/>
          <a:p>
            <a:r>
              <a:rPr lang="en-US" dirty="0"/>
              <a:t>It’s a lifecycle not a one-off event.</a:t>
            </a:r>
          </a:p>
        </p:txBody>
      </p:sp>
      <p:sp>
        <p:nvSpPr>
          <p:cNvPr id="2" name="TextBox 1">
            <a:extLst>
              <a:ext uri="{FF2B5EF4-FFF2-40B4-BE49-F238E27FC236}">
                <a16:creationId xmlns:a16="http://schemas.microsoft.com/office/drawing/2014/main" id="{BB8C6D07-B5E9-495E-8136-82336036769D}"/>
              </a:ext>
            </a:extLst>
          </p:cNvPr>
          <p:cNvSpPr txBox="1"/>
          <p:nvPr/>
        </p:nvSpPr>
        <p:spPr>
          <a:xfrm>
            <a:off x="8393375" y="1523773"/>
            <a:ext cx="3385760" cy="2308324"/>
          </a:xfrm>
          <a:prstGeom prst="rect">
            <a:avLst/>
          </a:prstGeom>
          <a:noFill/>
          <a:ln w="53975">
            <a:solidFill>
              <a:srgbClr val="1A8BD0"/>
            </a:solidFill>
          </a:ln>
        </p:spPr>
        <p:txBody>
          <a:bodyPr wrap="square" rtlCol="0">
            <a:spAutoFit/>
          </a:bodyPr>
          <a:lstStyle/>
          <a:p>
            <a:r>
              <a:rPr lang="en-AU" sz="2400" dirty="0"/>
              <a:t>Multi O/S</a:t>
            </a:r>
          </a:p>
          <a:p>
            <a:r>
              <a:rPr lang="en-AU" sz="2400" dirty="0"/>
              <a:t>Must utilise machine readable definitions</a:t>
            </a:r>
          </a:p>
          <a:p>
            <a:r>
              <a:rPr lang="en-AU" sz="2400" dirty="0"/>
              <a:t>Must produce human readable and machine readable formats</a:t>
            </a:r>
          </a:p>
        </p:txBody>
      </p:sp>
      <p:cxnSp>
        <p:nvCxnSpPr>
          <p:cNvPr id="4" name="Straight Arrow Connector 3">
            <a:extLst>
              <a:ext uri="{FF2B5EF4-FFF2-40B4-BE49-F238E27FC236}">
                <a16:creationId xmlns:a16="http://schemas.microsoft.com/office/drawing/2014/main" id="{3EBE845E-90F4-416D-9493-64BED8E43E79}"/>
              </a:ext>
            </a:extLst>
          </p:cNvPr>
          <p:cNvCxnSpPr>
            <a:cxnSpLocks/>
            <a:stCxn id="26" idx="5"/>
          </p:cNvCxnSpPr>
          <p:nvPr/>
        </p:nvCxnSpPr>
        <p:spPr>
          <a:xfrm flipV="1">
            <a:off x="7968283" y="3832097"/>
            <a:ext cx="425092" cy="212440"/>
          </a:xfrm>
          <a:prstGeom prst="straightConnector1">
            <a:avLst/>
          </a:prstGeom>
          <a:ln w="53975">
            <a:solidFill>
              <a:srgbClr val="1A8BD0"/>
            </a:solidFill>
            <a:tailEnd type="non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62720B35-DF26-47CA-AEE2-4ACF115031AB}"/>
              </a:ext>
            </a:extLst>
          </p:cNvPr>
          <p:cNvSpPr txBox="1"/>
          <p:nvPr/>
        </p:nvSpPr>
        <p:spPr>
          <a:xfrm>
            <a:off x="1191571" y="5197298"/>
            <a:ext cx="3132159" cy="1200329"/>
          </a:xfrm>
          <a:prstGeom prst="rect">
            <a:avLst/>
          </a:prstGeom>
          <a:noFill/>
          <a:ln w="53975">
            <a:solidFill>
              <a:schemeClr val="accent3">
                <a:lumMod val="60000"/>
                <a:lumOff val="40000"/>
              </a:schemeClr>
            </a:solidFill>
          </a:ln>
        </p:spPr>
        <p:txBody>
          <a:bodyPr wrap="square" rtlCol="0">
            <a:spAutoFit/>
          </a:bodyPr>
          <a:lstStyle/>
          <a:p>
            <a:r>
              <a:rPr lang="en-AU" sz="2400" dirty="0"/>
              <a:t>Multi-OS</a:t>
            </a:r>
          </a:p>
          <a:p>
            <a:r>
              <a:rPr lang="en-AU" sz="2400" dirty="0"/>
              <a:t>Automation capable</a:t>
            </a:r>
          </a:p>
          <a:p>
            <a:r>
              <a:rPr lang="en-AU" sz="2400" dirty="0"/>
              <a:t>Event driven</a:t>
            </a:r>
          </a:p>
        </p:txBody>
      </p:sp>
      <p:cxnSp>
        <p:nvCxnSpPr>
          <p:cNvPr id="39" name="Straight Arrow Connector 38">
            <a:extLst>
              <a:ext uri="{FF2B5EF4-FFF2-40B4-BE49-F238E27FC236}">
                <a16:creationId xmlns:a16="http://schemas.microsoft.com/office/drawing/2014/main" id="{DF2D7E98-8AAF-40DD-AFBA-07D2F2403BB7}"/>
              </a:ext>
            </a:extLst>
          </p:cNvPr>
          <p:cNvCxnSpPr>
            <a:cxnSpLocks/>
          </p:cNvCxnSpPr>
          <p:nvPr/>
        </p:nvCxnSpPr>
        <p:spPr>
          <a:xfrm flipV="1">
            <a:off x="4329229" y="5181408"/>
            <a:ext cx="249998" cy="180622"/>
          </a:xfrm>
          <a:prstGeom prst="straightConnector1">
            <a:avLst/>
          </a:prstGeom>
          <a:ln w="53975">
            <a:solidFill>
              <a:schemeClr val="accent3">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6A21E5E1-40F4-4FFE-B5BA-913D7CFC9037}"/>
              </a:ext>
            </a:extLst>
          </p:cNvPr>
          <p:cNvSpPr txBox="1"/>
          <p:nvPr/>
        </p:nvSpPr>
        <p:spPr>
          <a:xfrm>
            <a:off x="274320" y="1185635"/>
            <a:ext cx="3524307" cy="2308324"/>
          </a:xfrm>
          <a:prstGeom prst="rect">
            <a:avLst/>
          </a:prstGeom>
          <a:noFill/>
          <a:ln w="53975">
            <a:solidFill>
              <a:schemeClr val="accent1"/>
            </a:solidFill>
          </a:ln>
        </p:spPr>
        <p:txBody>
          <a:bodyPr wrap="square" rtlCol="0">
            <a:spAutoFit/>
          </a:bodyPr>
          <a:lstStyle/>
          <a:p>
            <a:r>
              <a:rPr lang="en-AU" sz="2400" dirty="0"/>
              <a:t>Multi-OS</a:t>
            </a:r>
          </a:p>
          <a:p>
            <a:r>
              <a:rPr lang="en-AU" sz="2400" dirty="0"/>
              <a:t>Must be machine readable</a:t>
            </a:r>
          </a:p>
          <a:p>
            <a:r>
              <a:rPr lang="en-AU" sz="2400" dirty="0"/>
              <a:t>Must not require exceptional knowledge, time or effort to obtain/develop and utilise</a:t>
            </a:r>
          </a:p>
        </p:txBody>
      </p:sp>
      <p:cxnSp>
        <p:nvCxnSpPr>
          <p:cNvPr id="51" name="Straight Arrow Connector 50">
            <a:extLst>
              <a:ext uri="{FF2B5EF4-FFF2-40B4-BE49-F238E27FC236}">
                <a16:creationId xmlns:a16="http://schemas.microsoft.com/office/drawing/2014/main" id="{9D2F9AA7-31EF-472F-9C6D-C68F96EA5A58}"/>
              </a:ext>
            </a:extLst>
          </p:cNvPr>
          <p:cNvCxnSpPr>
            <a:cxnSpLocks/>
          </p:cNvCxnSpPr>
          <p:nvPr/>
        </p:nvCxnSpPr>
        <p:spPr>
          <a:xfrm>
            <a:off x="3777789" y="3144641"/>
            <a:ext cx="553142" cy="175003"/>
          </a:xfrm>
          <a:prstGeom prst="straightConnector1">
            <a:avLst/>
          </a:prstGeom>
          <a:ln w="53975">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3185737"/>
      </p:ext>
    </p:extLst>
  </p:cSld>
  <p:clrMapOvr>
    <a:masterClrMapping/>
  </p:clrMapOvr>
  <mc:AlternateContent xmlns:mc="http://schemas.openxmlformats.org/markup-compatibility/2006" xmlns:p14="http://schemas.microsoft.com/office/powerpoint/2010/main">
    <mc:Choice Requires="p14">
      <p:transition p14:dur="10" advTm="39816"/>
    </mc:Choice>
    <mc:Fallback xmlns="">
      <p:transition advTm="3981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fade">
                                      <p:cBhvr>
                                        <p:cTn id="11" dur="500"/>
                                        <p:tgtEl>
                                          <p:spTgt spid="25"/>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1"/>
                                        </p:tgtEl>
                                        <p:attrNameLst>
                                          <p:attrName>style.visibility</p:attrName>
                                        </p:attrNameLst>
                                      </p:cBhvr>
                                      <p:to>
                                        <p:strVal val="visible"/>
                                      </p:to>
                                    </p:set>
                                    <p:animEffect transition="in" filter="fade">
                                      <p:cBhvr>
                                        <p:cTn id="15" dur="500"/>
                                        <p:tgtEl>
                                          <p:spTgt spid="31"/>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49">
                                            <p:txEl>
                                              <p:pRg st="0" end="0"/>
                                            </p:txEl>
                                          </p:spTgt>
                                        </p:tgtEl>
                                        <p:attrNameLst>
                                          <p:attrName>style.visibility</p:attrName>
                                        </p:attrNameLst>
                                      </p:cBhvr>
                                      <p:to>
                                        <p:strVal val="visible"/>
                                      </p:to>
                                    </p:set>
                                    <p:animEffect transition="in" filter="fade">
                                      <p:cBhvr>
                                        <p:cTn id="19" dur="500"/>
                                        <p:tgtEl>
                                          <p:spTgt spid="4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build="p"/>
    </p:bld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1CD19D9-6EAB-4D98-8B3B-1E8B1552FB67}"/>
              </a:ext>
            </a:extLst>
          </p:cNvPr>
          <p:cNvSpPr>
            <a:spLocks noGrp="1"/>
          </p:cNvSpPr>
          <p:nvPr>
            <p:ph type="title"/>
          </p:nvPr>
        </p:nvSpPr>
        <p:spPr/>
        <p:txBody>
          <a:bodyPr/>
          <a:lstStyle/>
          <a:p>
            <a:r>
              <a:rPr lang="en-AU" dirty="0"/>
              <a:t>Hardening Process</a:t>
            </a:r>
          </a:p>
        </p:txBody>
      </p:sp>
      <p:grpSp>
        <p:nvGrpSpPr>
          <p:cNvPr id="25" name="Group 24">
            <a:extLst>
              <a:ext uri="{FF2B5EF4-FFF2-40B4-BE49-F238E27FC236}">
                <a16:creationId xmlns:a16="http://schemas.microsoft.com/office/drawing/2014/main" id="{653E3CF7-06AB-4EAB-AF0F-0120F929D488}"/>
              </a:ext>
            </a:extLst>
          </p:cNvPr>
          <p:cNvGrpSpPr/>
          <p:nvPr/>
        </p:nvGrpSpPr>
        <p:grpSpPr>
          <a:xfrm>
            <a:off x="6183996" y="2165482"/>
            <a:ext cx="1784287" cy="2818583"/>
            <a:chOff x="3844988" y="1543241"/>
            <a:chExt cx="1784287" cy="2818583"/>
          </a:xfrm>
        </p:grpSpPr>
        <p:sp>
          <p:nvSpPr>
            <p:cNvPr id="26" name="Freeform 243">
              <a:extLst>
                <a:ext uri="{FF2B5EF4-FFF2-40B4-BE49-F238E27FC236}">
                  <a16:creationId xmlns:a16="http://schemas.microsoft.com/office/drawing/2014/main" id="{9B1FFA27-F6EF-47D9-9DAE-E52A1D8E8CF8}"/>
                </a:ext>
              </a:extLst>
            </p:cNvPr>
            <p:cNvSpPr>
              <a:spLocks/>
            </p:cNvSpPr>
            <p:nvPr/>
          </p:nvSpPr>
          <p:spPr bwMode="auto">
            <a:xfrm>
              <a:off x="3844988" y="1543241"/>
              <a:ext cx="1784287" cy="2818583"/>
            </a:xfrm>
            <a:custGeom>
              <a:avLst/>
              <a:gdLst>
                <a:gd name="T0" fmla="*/ 0 w 539"/>
                <a:gd name="T1" fmla="*/ 322 h 852"/>
                <a:gd name="T2" fmla="*/ 218 w 539"/>
                <a:gd name="T3" fmla="*/ 568 h 852"/>
                <a:gd name="T4" fmla="*/ 184 w 539"/>
                <a:gd name="T5" fmla="*/ 694 h 852"/>
                <a:gd name="T6" fmla="*/ 279 w 539"/>
                <a:gd name="T7" fmla="*/ 848 h 852"/>
                <a:gd name="T8" fmla="*/ 463 w 539"/>
                <a:gd name="T9" fmla="*/ 852 h 852"/>
                <a:gd name="T10" fmla="*/ 539 w 539"/>
                <a:gd name="T11" fmla="*/ 568 h 852"/>
                <a:gd name="T12" fmla="*/ 2 w 539"/>
                <a:gd name="T13" fmla="*/ 0 h 852"/>
                <a:gd name="T14" fmla="*/ 89 w 539"/>
                <a:gd name="T15" fmla="*/ 158 h 852"/>
                <a:gd name="T16" fmla="*/ 0 w 539"/>
                <a:gd name="T17" fmla="*/ 322 h 8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9" h="852">
                  <a:moveTo>
                    <a:pt x="0" y="322"/>
                  </a:moveTo>
                  <a:cubicBezTo>
                    <a:pt x="123" y="337"/>
                    <a:pt x="218" y="441"/>
                    <a:pt x="218" y="568"/>
                  </a:cubicBezTo>
                  <a:cubicBezTo>
                    <a:pt x="218" y="614"/>
                    <a:pt x="206" y="657"/>
                    <a:pt x="184" y="694"/>
                  </a:cubicBezTo>
                  <a:cubicBezTo>
                    <a:pt x="279" y="848"/>
                    <a:pt x="279" y="848"/>
                    <a:pt x="279" y="848"/>
                  </a:cubicBezTo>
                  <a:cubicBezTo>
                    <a:pt x="463" y="852"/>
                    <a:pt x="463" y="852"/>
                    <a:pt x="463" y="852"/>
                  </a:cubicBezTo>
                  <a:cubicBezTo>
                    <a:pt x="511" y="768"/>
                    <a:pt x="539" y="672"/>
                    <a:pt x="539" y="568"/>
                  </a:cubicBezTo>
                  <a:cubicBezTo>
                    <a:pt x="539" y="265"/>
                    <a:pt x="301" y="17"/>
                    <a:pt x="2" y="0"/>
                  </a:cubicBezTo>
                  <a:cubicBezTo>
                    <a:pt x="89" y="158"/>
                    <a:pt x="89" y="158"/>
                    <a:pt x="89" y="158"/>
                  </a:cubicBezTo>
                  <a:lnTo>
                    <a:pt x="0" y="322"/>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7" name="TextBox 26">
              <a:extLst>
                <a:ext uri="{FF2B5EF4-FFF2-40B4-BE49-F238E27FC236}">
                  <a16:creationId xmlns:a16="http://schemas.microsoft.com/office/drawing/2014/main" id="{2432C0FE-9131-4492-86FD-C171275A1739}"/>
                </a:ext>
              </a:extLst>
            </p:cNvPr>
            <p:cNvSpPr txBox="1"/>
            <p:nvPr/>
          </p:nvSpPr>
          <p:spPr>
            <a:xfrm>
              <a:off x="4421560" y="2455302"/>
              <a:ext cx="1144090" cy="754694"/>
            </a:xfrm>
            <a:prstGeom prst="rect">
              <a:avLst/>
            </a:prstGeom>
            <a:noFill/>
            <a:ln>
              <a:noFill/>
            </a:ln>
          </p:spPr>
          <p:txBody>
            <a:bodyPr wrap="square" rtlCol="0">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FFFFFF"/>
                  </a:solidFill>
                  <a:effectLst/>
                  <a:uLnTx/>
                  <a:uFillTx/>
                  <a:latin typeface="Linearicons-Free" pitchFamily="2" charset="0"/>
                  <a:ea typeface="+mn-ea"/>
                  <a:cs typeface="+mn-cs"/>
                </a:rPr>
                <a:t>Audit</a:t>
              </a:r>
              <a:endParaRPr kumimoji="0" lang="en-US" sz="3200" b="0" i="0" u="none" strike="noStrike" kern="1200" cap="none" spc="0" normalizeH="0" baseline="0" noProof="0" dirty="0">
                <a:ln>
                  <a:noFill/>
                </a:ln>
                <a:solidFill>
                  <a:srgbClr val="FFFFFF"/>
                </a:solidFill>
                <a:effectLst/>
                <a:uLnTx/>
                <a:uFillTx/>
                <a:latin typeface="Calibri Light" panose="020F0302020204030204"/>
                <a:ea typeface="+mn-ea"/>
                <a:cs typeface="+mn-cs"/>
              </a:endParaRPr>
            </a:p>
          </p:txBody>
        </p:sp>
      </p:grpSp>
      <p:grpSp>
        <p:nvGrpSpPr>
          <p:cNvPr id="28" name="Group 27">
            <a:extLst>
              <a:ext uri="{FF2B5EF4-FFF2-40B4-BE49-F238E27FC236}">
                <a16:creationId xmlns:a16="http://schemas.microsoft.com/office/drawing/2014/main" id="{837B4891-5A67-42DA-AD14-B8C9B46E3E33}"/>
              </a:ext>
            </a:extLst>
          </p:cNvPr>
          <p:cNvGrpSpPr/>
          <p:nvPr/>
        </p:nvGrpSpPr>
        <p:grpSpPr>
          <a:xfrm>
            <a:off x="4198731" y="2165482"/>
            <a:ext cx="2161733" cy="2710742"/>
            <a:chOff x="1859723" y="1543241"/>
            <a:chExt cx="2161733" cy="2710742"/>
          </a:xfrm>
        </p:grpSpPr>
        <p:sp>
          <p:nvSpPr>
            <p:cNvPr id="29" name="Freeform 242">
              <a:extLst>
                <a:ext uri="{FF2B5EF4-FFF2-40B4-BE49-F238E27FC236}">
                  <a16:creationId xmlns:a16="http://schemas.microsoft.com/office/drawing/2014/main" id="{FB679E56-6EDF-4EBF-AA7D-118AA84D68E8}"/>
                </a:ext>
              </a:extLst>
            </p:cNvPr>
            <p:cNvSpPr>
              <a:spLocks/>
            </p:cNvSpPr>
            <p:nvPr/>
          </p:nvSpPr>
          <p:spPr bwMode="auto">
            <a:xfrm>
              <a:off x="1859723" y="1543241"/>
              <a:ext cx="2161733" cy="2710742"/>
            </a:xfrm>
            <a:custGeom>
              <a:avLst/>
              <a:gdLst>
                <a:gd name="T0" fmla="*/ 339 w 653"/>
                <a:gd name="T1" fmla="*/ 664 h 820"/>
                <a:gd name="T2" fmla="*/ 321 w 653"/>
                <a:gd name="T3" fmla="*/ 569 h 820"/>
                <a:gd name="T4" fmla="*/ 565 w 653"/>
                <a:gd name="T5" fmla="*/ 321 h 820"/>
                <a:gd name="T6" fmla="*/ 653 w 653"/>
                <a:gd name="T7" fmla="*/ 160 h 820"/>
                <a:gd name="T8" fmla="*/ 565 w 653"/>
                <a:gd name="T9" fmla="*/ 0 h 820"/>
                <a:gd name="T10" fmla="*/ 0 w 653"/>
                <a:gd name="T11" fmla="*/ 569 h 820"/>
                <a:gd name="T12" fmla="*/ 59 w 653"/>
                <a:gd name="T13" fmla="*/ 820 h 820"/>
                <a:gd name="T14" fmla="*/ 151 w 653"/>
                <a:gd name="T15" fmla="*/ 669 h 820"/>
                <a:gd name="T16" fmla="*/ 339 w 653"/>
                <a:gd name="T17" fmla="*/ 664 h 8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3" h="820">
                  <a:moveTo>
                    <a:pt x="339" y="664"/>
                  </a:moveTo>
                  <a:cubicBezTo>
                    <a:pt x="327" y="635"/>
                    <a:pt x="321" y="603"/>
                    <a:pt x="321" y="569"/>
                  </a:cubicBezTo>
                  <a:cubicBezTo>
                    <a:pt x="321" y="434"/>
                    <a:pt x="430" y="323"/>
                    <a:pt x="565" y="321"/>
                  </a:cubicBezTo>
                  <a:cubicBezTo>
                    <a:pt x="653" y="160"/>
                    <a:pt x="653" y="160"/>
                    <a:pt x="653" y="160"/>
                  </a:cubicBezTo>
                  <a:cubicBezTo>
                    <a:pt x="565" y="0"/>
                    <a:pt x="565" y="0"/>
                    <a:pt x="565" y="0"/>
                  </a:cubicBezTo>
                  <a:cubicBezTo>
                    <a:pt x="253" y="3"/>
                    <a:pt x="0" y="257"/>
                    <a:pt x="0" y="569"/>
                  </a:cubicBezTo>
                  <a:cubicBezTo>
                    <a:pt x="0" y="660"/>
                    <a:pt x="21" y="745"/>
                    <a:pt x="59" y="820"/>
                  </a:cubicBezTo>
                  <a:cubicBezTo>
                    <a:pt x="151" y="669"/>
                    <a:pt x="151" y="669"/>
                    <a:pt x="151" y="669"/>
                  </a:cubicBezTo>
                  <a:lnTo>
                    <a:pt x="339" y="66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30" name="TextBox 29">
              <a:extLst>
                <a:ext uri="{FF2B5EF4-FFF2-40B4-BE49-F238E27FC236}">
                  <a16:creationId xmlns:a16="http://schemas.microsoft.com/office/drawing/2014/main" id="{88DED854-1484-451A-880E-C454833D21A1}"/>
                </a:ext>
              </a:extLst>
            </p:cNvPr>
            <p:cNvSpPr txBox="1"/>
            <p:nvPr/>
          </p:nvSpPr>
          <p:spPr>
            <a:xfrm>
              <a:off x="1859724" y="2183605"/>
              <a:ext cx="1648247" cy="754694"/>
            </a:xfrm>
            <a:prstGeom prst="rect">
              <a:avLst/>
            </a:prstGeom>
            <a:noFill/>
            <a:ln>
              <a:noFill/>
            </a:ln>
          </p:spPr>
          <p:txBody>
            <a:bodyPr wrap="square" rtlCol="0">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FFFFFF"/>
                  </a:solidFill>
                  <a:effectLst/>
                  <a:uLnTx/>
                  <a:uFillTx/>
                  <a:latin typeface="Linearicons-Free" pitchFamily="2" charset="0"/>
                  <a:ea typeface="+mn-ea"/>
                  <a:cs typeface="+mn-cs"/>
                </a:rPr>
                <a:t>Define</a:t>
              </a:r>
              <a:endParaRPr kumimoji="0" lang="en-US" sz="3200" b="0" i="0" u="none" strike="noStrike" kern="1200" cap="none" spc="0" normalizeH="0" baseline="0" noProof="0" dirty="0">
                <a:ln>
                  <a:noFill/>
                </a:ln>
                <a:solidFill>
                  <a:srgbClr val="FFFFFF"/>
                </a:solidFill>
                <a:effectLst/>
                <a:uLnTx/>
                <a:uFillTx/>
                <a:latin typeface="Calibri Light" panose="020F0302020204030204"/>
                <a:ea typeface="+mn-ea"/>
                <a:cs typeface="+mn-cs"/>
              </a:endParaRPr>
            </a:p>
          </p:txBody>
        </p:sp>
      </p:grpSp>
      <p:grpSp>
        <p:nvGrpSpPr>
          <p:cNvPr id="31" name="Group 30">
            <a:extLst>
              <a:ext uri="{FF2B5EF4-FFF2-40B4-BE49-F238E27FC236}">
                <a16:creationId xmlns:a16="http://schemas.microsoft.com/office/drawing/2014/main" id="{40258998-FB91-4500-B51A-CE6CD99BF248}"/>
              </a:ext>
            </a:extLst>
          </p:cNvPr>
          <p:cNvGrpSpPr/>
          <p:nvPr/>
        </p:nvGrpSpPr>
        <p:grpSpPr>
          <a:xfrm>
            <a:off x="4448729" y="4464466"/>
            <a:ext cx="3205833" cy="1465664"/>
            <a:chOff x="2109721" y="3842225"/>
            <a:chExt cx="3205833" cy="1465664"/>
          </a:xfrm>
        </p:grpSpPr>
        <p:sp>
          <p:nvSpPr>
            <p:cNvPr id="32" name="Freeform 244">
              <a:extLst>
                <a:ext uri="{FF2B5EF4-FFF2-40B4-BE49-F238E27FC236}">
                  <a16:creationId xmlns:a16="http://schemas.microsoft.com/office/drawing/2014/main" id="{7B966767-7FDF-4A73-8ECC-30D6BC16E83C}"/>
                </a:ext>
              </a:extLst>
            </p:cNvPr>
            <p:cNvSpPr>
              <a:spLocks/>
            </p:cNvSpPr>
            <p:nvPr/>
          </p:nvSpPr>
          <p:spPr bwMode="auto">
            <a:xfrm>
              <a:off x="2109721" y="3842225"/>
              <a:ext cx="3205833" cy="1465664"/>
            </a:xfrm>
            <a:custGeom>
              <a:avLst/>
              <a:gdLst>
                <a:gd name="T0" fmla="*/ 689 w 968"/>
                <a:gd name="T1" fmla="*/ 28 h 443"/>
                <a:gd name="T2" fmla="*/ 493 w 968"/>
                <a:gd name="T3" fmla="*/ 123 h 443"/>
                <a:gd name="T4" fmla="*/ 279 w 968"/>
                <a:gd name="T5" fmla="*/ 0 h 443"/>
                <a:gd name="T6" fmla="*/ 93 w 968"/>
                <a:gd name="T7" fmla="*/ 5 h 443"/>
                <a:gd name="T8" fmla="*/ 0 w 968"/>
                <a:gd name="T9" fmla="*/ 158 h 443"/>
                <a:gd name="T10" fmla="*/ 493 w 968"/>
                <a:gd name="T11" fmla="*/ 443 h 443"/>
                <a:gd name="T12" fmla="*/ 968 w 968"/>
                <a:gd name="T13" fmla="*/ 189 h 443"/>
                <a:gd name="T14" fmla="*/ 785 w 968"/>
                <a:gd name="T15" fmla="*/ 185 h 443"/>
                <a:gd name="T16" fmla="*/ 689 w 968"/>
                <a:gd name="T17" fmla="*/ 28 h 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8" h="443">
                  <a:moveTo>
                    <a:pt x="689" y="28"/>
                  </a:moveTo>
                  <a:cubicBezTo>
                    <a:pt x="643" y="86"/>
                    <a:pt x="573" y="123"/>
                    <a:pt x="493" y="123"/>
                  </a:cubicBezTo>
                  <a:cubicBezTo>
                    <a:pt x="402" y="123"/>
                    <a:pt x="322" y="74"/>
                    <a:pt x="279" y="0"/>
                  </a:cubicBezTo>
                  <a:cubicBezTo>
                    <a:pt x="93" y="5"/>
                    <a:pt x="93" y="5"/>
                    <a:pt x="93" y="5"/>
                  </a:cubicBezTo>
                  <a:cubicBezTo>
                    <a:pt x="0" y="158"/>
                    <a:pt x="0" y="158"/>
                    <a:pt x="0" y="158"/>
                  </a:cubicBezTo>
                  <a:cubicBezTo>
                    <a:pt x="98" y="329"/>
                    <a:pt x="282" y="443"/>
                    <a:pt x="493" y="443"/>
                  </a:cubicBezTo>
                  <a:cubicBezTo>
                    <a:pt x="691" y="443"/>
                    <a:pt x="866" y="342"/>
                    <a:pt x="968" y="189"/>
                  </a:cubicBezTo>
                  <a:cubicBezTo>
                    <a:pt x="785" y="185"/>
                    <a:pt x="785" y="185"/>
                    <a:pt x="785" y="185"/>
                  </a:cubicBezTo>
                  <a:lnTo>
                    <a:pt x="689" y="28"/>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33" name="TextBox 32">
              <a:extLst>
                <a:ext uri="{FF2B5EF4-FFF2-40B4-BE49-F238E27FC236}">
                  <a16:creationId xmlns:a16="http://schemas.microsoft.com/office/drawing/2014/main" id="{E33444A3-F201-4D72-BD84-AC28D9953F04}"/>
                </a:ext>
              </a:extLst>
            </p:cNvPr>
            <p:cNvSpPr txBox="1"/>
            <p:nvPr/>
          </p:nvSpPr>
          <p:spPr>
            <a:xfrm>
              <a:off x="2194560" y="4253682"/>
              <a:ext cx="2768138" cy="754694"/>
            </a:xfrm>
            <a:prstGeom prst="rect">
              <a:avLst/>
            </a:prstGeom>
            <a:noFill/>
            <a:ln>
              <a:noFill/>
            </a:ln>
          </p:spPr>
          <p:txBody>
            <a:bodyPr wrap="square" rtlCol="0">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FFFFFF"/>
                  </a:solidFill>
                  <a:effectLst/>
                  <a:uLnTx/>
                  <a:uFillTx/>
                  <a:latin typeface="Linearicons-Free" pitchFamily="2" charset="0"/>
                  <a:ea typeface="+mn-ea"/>
                  <a:cs typeface="+mn-cs"/>
                </a:rPr>
                <a:t>Remediate</a:t>
              </a:r>
              <a:endParaRPr kumimoji="0" lang="en-US" sz="3200" b="0" i="0" u="none" strike="noStrike" kern="1200" cap="none" spc="0" normalizeH="0" baseline="0" noProof="0" dirty="0">
                <a:ln>
                  <a:noFill/>
                </a:ln>
                <a:solidFill>
                  <a:srgbClr val="FFFFFF"/>
                </a:solidFill>
                <a:effectLst/>
                <a:uLnTx/>
                <a:uFillTx/>
                <a:latin typeface="Calibri Light" panose="020F0302020204030204"/>
                <a:ea typeface="+mn-ea"/>
                <a:cs typeface="+mn-cs"/>
              </a:endParaRPr>
            </a:p>
          </p:txBody>
        </p:sp>
      </p:grpSp>
      <p:sp>
        <p:nvSpPr>
          <p:cNvPr id="49" name="Text Placeholder 11">
            <a:extLst>
              <a:ext uri="{FF2B5EF4-FFF2-40B4-BE49-F238E27FC236}">
                <a16:creationId xmlns:a16="http://schemas.microsoft.com/office/drawing/2014/main" id="{88C5C03B-52EF-46AA-A85C-06A1D36B7D0C}"/>
              </a:ext>
            </a:extLst>
          </p:cNvPr>
          <p:cNvSpPr>
            <a:spLocks noGrp="1"/>
          </p:cNvSpPr>
          <p:nvPr>
            <p:ph type="body" sz="quarter" idx="14"/>
          </p:nvPr>
        </p:nvSpPr>
        <p:spPr>
          <a:xfrm>
            <a:off x="1197071" y="1185635"/>
            <a:ext cx="9797858" cy="338138"/>
          </a:xfrm>
        </p:spPr>
        <p:txBody>
          <a:bodyPr/>
          <a:lstStyle/>
          <a:p>
            <a:r>
              <a:rPr lang="en-US" dirty="0"/>
              <a:t>It’s a lifecycle not a one-off event.</a:t>
            </a:r>
          </a:p>
        </p:txBody>
      </p:sp>
      <p:sp>
        <p:nvSpPr>
          <p:cNvPr id="2" name="TextBox 1">
            <a:extLst>
              <a:ext uri="{FF2B5EF4-FFF2-40B4-BE49-F238E27FC236}">
                <a16:creationId xmlns:a16="http://schemas.microsoft.com/office/drawing/2014/main" id="{BB8C6D07-B5E9-495E-8136-82336036769D}"/>
              </a:ext>
            </a:extLst>
          </p:cNvPr>
          <p:cNvSpPr txBox="1"/>
          <p:nvPr/>
        </p:nvSpPr>
        <p:spPr>
          <a:xfrm>
            <a:off x="8393375" y="3001100"/>
            <a:ext cx="3385760" cy="1200329"/>
          </a:xfrm>
          <a:prstGeom prst="rect">
            <a:avLst/>
          </a:prstGeom>
          <a:noFill/>
          <a:ln w="53975">
            <a:solidFill>
              <a:srgbClr val="1A8BD0"/>
            </a:solidFill>
          </a:ln>
        </p:spPr>
        <p:txBody>
          <a:bodyPr wrap="square" rtlCol="0">
            <a:spAutoFit/>
          </a:bodyPr>
          <a:lstStyle/>
          <a:p>
            <a:pPr marL="457200" indent="-457200">
              <a:buFont typeface="+mj-lt"/>
              <a:buAutoNum type="arabicPeriod"/>
            </a:pPr>
            <a:r>
              <a:rPr lang="en-AU" sz="2400" dirty="0"/>
              <a:t>CIS-CAT Pro</a:t>
            </a:r>
          </a:p>
          <a:p>
            <a:pPr marL="457200" indent="-457200">
              <a:buFont typeface="+mj-lt"/>
              <a:buAutoNum type="arabicPeriod"/>
            </a:pPr>
            <a:r>
              <a:rPr lang="en-AU" sz="2400" dirty="0"/>
              <a:t>SMS/SCCM/Intune</a:t>
            </a:r>
          </a:p>
          <a:p>
            <a:pPr marL="457200" indent="-457200">
              <a:buFont typeface="+mj-lt"/>
              <a:buAutoNum type="arabicPeriod"/>
            </a:pPr>
            <a:r>
              <a:rPr lang="en-AU" sz="2400" dirty="0" err="1"/>
              <a:t>SaltStack</a:t>
            </a:r>
            <a:endParaRPr lang="en-AU" sz="2400" dirty="0"/>
          </a:p>
        </p:txBody>
      </p:sp>
      <p:cxnSp>
        <p:nvCxnSpPr>
          <p:cNvPr id="4" name="Straight Arrow Connector 3">
            <a:extLst>
              <a:ext uri="{FF2B5EF4-FFF2-40B4-BE49-F238E27FC236}">
                <a16:creationId xmlns:a16="http://schemas.microsoft.com/office/drawing/2014/main" id="{3EBE845E-90F4-416D-9493-64BED8E43E79}"/>
              </a:ext>
            </a:extLst>
          </p:cNvPr>
          <p:cNvCxnSpPr>
            <a:cxnSpLocks/>
            <a:stCxn id="26" idx="5"/>
          </p:cNvCxnSpPr>
          <p:nvPr/>
        </p:nvCxnSpPr>
        <p:spPr>
          <a:xfrm flipV="1">
            <a:off x="7968283" y="3832097"/>
            <a:ext cx="425092" cy="212440"/>
          </a:xfrm>
          <a:prstGeom prst="straightConnector1">
            <a:avLst/>
          </a:prstGeom>
          <a:ln w="53975">
            <a:solidFill>
              <a:srgbClr val="1A8BD0"/>
            </a:solidFill>
            <a:tailEnd type="non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62720B35-DF26-47CA-AEE2-4ACF115031AB}"/>
              </a:ext>
            </a:extLst>
          </p:cNvPr>
          <p:cNvSpPr txBox="1"/>
          <p:nvPr/>
        </p:nvSpPr>
        <p:spPr>
          <a:xfrm>
            <a:off x="1197070" y="5362030"/>
            <a:ext cx="3132159" cy="461665"/>
          </a:xfrm>
          <a:prstGeom prst="rect">
            <a:avLst/>
          </a:prstGeom>
          <a:noFill/>
          <a:ln w="53975">
            <a:solidFill>
              <a:schemeClr val="accent3">
                <a:lumMod val="60000"/>
                <a:lumOff val="40000"/>
              </a:schemeClr>
            </a:solidFill>
          </a:ln>
        </p:spPr>
        <p:txBody>
          <a:bodyPr wrap="square" rtlCol="0">
            <a:spAutoFit/>
          </a:bodyPr>
          <a:lstStyle/>
          <a:p>
            <a:pPr marL="457200" indent="-457200">
              <a:buFont typeface="+mj-lt"/>
              <a:buAutoNum type="arabicPeriod"/>
            </a:pPr>
            <a:r>
              <a:rPr lang="en-AU" sz="2400" dirty="0" err="1"/>
              <a:t>SaltStack</a:t>
            </a:r>
            <a:endParaRPr lang="en-AU" sz="2400" dirty="0"/>
          </a:p>
        </p:txBody>
      </p:sp>
      <p:cxnSp>
        <p:nvCxnSpPr>
          <p:cNvPr id="39" name="Straight Arrow Connector 38">
            <a:extLst>
              <a:ext uri="{FF2B5EF4-FFF2-40B4-BE49-F238E27FC236}">
                <a16:creationId xmlns:a16="http://schemas.microsoft.com/office/drawing/2014/main" id="{DF2D7E98-8AAF-40DD-AFBA-07D2F2403BB7}"/>
              </a:ext>
            </a:extLst>
          </p:cNvPr>
          <p:cNvCxnSpPr>
            <a:cxnSpLocks/>
          </p:cNvCxnSpPr>
          <p:nvPr/>
        </p:nvCxnSpPr>
        <p:spPr>
          <a:xfrm flipV="1">
            <a:off x="4329229" y="5181408"/>
            <a:ext cx="249998" cy="180622"/>
          </a:xfrm>
          <a:prstGeom prst="straightConnector1">
            <a:avLst/>
          </a:prstGeom>
          <a:ln w="53975">
            <a:solidFill>
              <a:schemeClr val="accent3">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6A21E5E1-40F4-4FFE-B5BA-913D7CFC9037}"/>
              </a:ext>
            </a:extLst>
          </p:cNvPr>
          <p:cNvSpPr txBox="1"/>
          <p:nvPr/>
        </p:nvSpPr>
        <p:spPr>
          <a:xfrm>
            <a:off x="274319" y="1944312"/>
            <a:ext cx="3524307" cy="1569660"/>
          </a:xfrm>
          <a:prstGeom prst="rect">
            <a:avLst/>
          </a:prstGeom>
          <a:noFill/>
          <a:ln w="53975">
            <a:solidFill>
              <a:schemeClr val="accent1"/>
            </a:solidFill>
          </a:ln>
        </p:spPr>
        <p:txBody>
          <a:bodyPr wrap="square" rtlCol="0">
            <a:spAutoFit/>
          </a:bodyPr>
          <a:lstStyle/>
          <a:p>
            <a:pPr marL="457200" indent="-457200">
              <a:buFont typeface="+mj-lt"/>
              <a:buAutoNum type="arabicPeriod"/>
            </a:pPr>
            <a:r>
              <a:rPr lang="en-AU" sz="2400" dirty="0"/>
              <a:t>Standard Operating Environment (SOE)</a:t>
            </a:r>
          </a:p>
          <a:p>
            <a:pPr marL="457200" indent="-457200">
              <a:buFont typeface="+mj-lt"/>
              <a:buAutoNum type="arabicPeriod"/>
            </a:pPr>
            <a:r>
              <a:rPr lang="en-AU" sz="2400" dirty="0"/>
              <a:t>SCAP (XCCDF/OVAL)</a:t>
            </a:r>
          </a:p>
          <a:p>
            <a:pPr marL="457200" indent="-457200">
              <a:buFont typeface="+mj-lt"/>
              <a:buAutoNum type="arabicPeriod"/>
            </a:pPr>
            <a:r>
              <a:rPr lang="en-AU" sz="2400" dirty="0" err="1"/>
              <a:t>SaltStack</a:t>
            </a:r>
            <a:endParaRPr lang="en-AU" sz="2400" dirty="0"/>
          </a:p>
        </p:txBody>
      </p:sp>
      <p:cxnSp>
        <p:nvCxnSpPr>
          <p:cNvPr id="51" name="Straight Arrow Connector 50">
            <a:extLst>
              <a:ext uri="{FF2B5EF4-FFF2-40B4-BE49-F238E27FC236}">
                <a16:creationId xmlns:a16="http://schemas.microsoft.com/office/drawing/2014/main" id="{9D2F9AA7-31EF-472F-9C6D-C68F96EA5A58}"/>
              </a:ext>
            </a:extLst>
          </p:cNvPr>
          <p:cNvCxnSpPr>
            <a:cxnSpLocks/>
          </p:cNvCxnSpPr>
          <p:nvPr/>
        </p:nvCxnSpPr>
        <p:spPr>
          <a:xfrm>
            <a:off x="3777789" y="3144641"/>
            <a:ext cx="553142" cy="175003"/>
          </a:xfrm>
          <a:prstGeom prst="straightConnector1">
            <a:avLst/>
          </a:prstGeom>
          <a:ln w="53975">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3906741"/>
      </p:ext>
    </p:extLst>
  </p:cSld>
  <p:clrMapOvr>
    <a:masterClrMapping/>
  </p:clrMapOvr>
  <mc:AlternateContent xmlns:mc="http://schemas.openxmlformats.org/markup-compatibility/2006" xmlns:p14="http://schemas.microsoft.com/office/powerpoint/2010/main">
    <mc:Choice Requires="p14">
      <p:transition p14:dur="10" advTm="39816"/>
    </mc:Choice>
    <mc:Fallback xmlns="">
      <p:transition advTm="3981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fade">
                                      <p:cBhvr>
                                        <p:cTn id="11" dur="500"/>
                                        <p:tgtEl>
                                          <p:spTgt spid="25"/>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1"/>
                                        </p:tgtEl>
                                        <p:attrNameLst>
                                          <p:attrName>style.visibility</p:attrName>
                                        </p:attrNameLst>
                                      </p:cBhvr>
                                      <p:to>
                                        <p:strVal val="visible"/>
                                      </p:to>
                                    </p:set>
                                    <p:animEffect transition="in" filter="fade">
                                      <p:cBhvr>
                                        <p:cTn id="15" dur="500"/>
                                        <p:tgtEl>
                                          <p:spTgt spid="31"/>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49">
                                            <p:txEl>
                                              <p:pRg st="0" end="0"/>
                                            </p:txEl>
                                          </p:spTgt>
                                        </p:tgtEl>
                                        <p:attrNameLst>
                                          <p:attrName>style.visibility</p:attrName>
                                        </p:attrNameLst>
                                      </p:cBhvr>
                                      <p:to>
                                        <p:strVal val="visible"/>
                                      </p:to>
                                    </p:set>
                                    <p:animEffect transition="in" filter="fade">
                                      <p:cBhvr>
                                        <p:cTn id="19" dur="500"/>
                                        <p:tgtEl>
                                          <p:spTgt spid="4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7A8F7EE-A4B4-4A90-8BED-86FCC86226EA}"/>
              </a:ext>
            </a:extLst>
          </p:cNvPr>
          <p:cNvSpPr>
            <a:spLocks noGrp="1"/>
          </p:cNvSpPr>
          <p:nvPr>
            <p:ph type="title"/>
          </p:nvPr>
        </p:nvSpPr>
        <p:spPr>
          <a:xfrm>
            <a:off x="1188757" y="642174"/>
            <a:ext cx="9797859" cy="431020"/>
          </a:xfrm>
        </p:spPr>
        <p:txBody>
          <a:bodyPr/>
          <a:lstStyle/>
          <a:p>
            <a:r>
              <a:rPr lang="en-AU" dirty="0"/>
              <a:t>Picking Salt</a:t>
            </a:r>
          </a:p>
        </p:txBody>
      </p:sp>
      <p:sp>
        <p:nvSpPr>
          <p:cNvPr id="2" name="TextBox 1">
            <a:extLst>
              <a:ext uri="{FF2B5EF4-FFF2-40B4-BE49-F238E27FC236}">
                <a16:creationId xmlns:a16="http://schemas.microsoft.com/office/drawing/2014/main" id="{EBF65962-AB90-49D7-A383-5CB9C29A63E8}"/>
              </a:ext>
            </a:extLst>
          </p:cNvPr>
          <p:cNvSpPr txBox="1"/>
          <p:nvPr/>
        </p:nvSpPr>
        <p:spPr>
          <a:xfrm>
            <a:off x="735495" y="1738323"/>
            <a:ext cx="11052313" cy="4524315"/>
          </a:xfrm>
          <a:prstGeom prst="rect">
            <a:avLst/>
          </a:prstGeom>
          <a:noFill/>
        </p:spPr>
        <p:txBody>
          <a:bodyPr wrap="square" rtlCol="0">
            <a:spAutoFit/>
          </a:bodyPr>
          <a:lstStyle/>
          <a:p>
            <a:pPr marL="742950" indent="-742950">
              <a:buFont typeface="+mj-lt"/>
              <a:buAutoNum type="arabicPeriod"/>
            </a:pPr>
            <a:r>
              <a:rPr lang="en-AU" sz="3600" dirty="0"/>
              <a:t>Really does work well (enough) across Win/Mac/Linux</a:t>
            </a:r>
          </a:p>
          <a:p>
            <a:pPr marL="742950" indent="-742950">
              <a:buFont typeface="+mj-lt"/>
              <a:buAutoNum type="arabicPeriod"/>
            </a:pPr>
            <a:endParaRPr lang="en-AU" sz="3600" dirty="0"/>
          </a:p>
          <a:p>
            <a:pPr marL="742950" indent="-742950">
              <a:buFont typeface="+mj-lt"/>
              <a:buAutoNum type="arabicPeriod"/>
            </a:pPr>
            <a:r>
              <a:rPr lang="en-AU" sz="3600" dirty="0"/>
              <a:t>Provides automation for hardening &amp; remediation</a:t>
            </a:r>
          </a:p>
          <a:p>
            <a:pPr marL="742950" indent="-742950">
              <a:buFont typeface="+mj-lt"/>
              <a:buAutoNum type="arabicPeriod"/>
            </a:pPr>
            <a:endParaRPr lang="en-AU" sz="3600" dirty="0"/>
          </a:p>
          <a:p>
            <a:pPr marL="742950" indent="-742950">
              <a:buFont typeface="+mj-lt"/>
              <a:buAutoNum type="arabicPeriod"/>
            </a:pPr>
            <a:r>
              <a:rPr lang="en-AU" sz="3600" dirty="0"/>
              <a:t>Provides investigation and remediation capability</a:t>
            </a:r>
          </a:p>
          <a:p>
            <a:pPr marL="742950" indent="-742950">
              <a:buFont typeface="+mj-lt"/>
              <a:buAutoNum type="arabicPeriod"/>
            </a:pPr>
            <a:endParaRPr lang="en-AU" sz="3600" dirty="0"/>
          </a:p>
          <a:p>
            <a:pPr marL="742950" indent="-742950">
              <a:buFont typeface="+mj-lt"/>
              <a:buAutoNum type="arabicPeriod"/>
            </a:pPr>
            <a:r>
              <a:rPr lang="en-AU" sz="3600" dirty="0"/>
              <a:t>Event driven in order to drive automation of security lifecycle</a:t>
            </a:r>
          </a:p>
        </p:txBody>
      </p:sp>
    </p:spTree>
    <p:extLst>
      <p:ext uri="{BB962C8B-B14F-4D97-AF65-F5344CB8AC3E}">
        <p14:creationId xmlns:p14="http://schemas.microsoft.com/office/powerpoint/2010/main" val="232353323"/>
      </p:ext>
    </p:extLst>
  </p:cSld>
  <p:clrMapOvr>
    <a:masterClrMapping/>
  </p:clrMapOvr>
  <mc:AlternateContent xmlns:mc="http://schemas.openxmlformats.org/markup-compatibility/2006" xmlns:p14="http://schemas.microsoft.com/office/powerpoint/2010/main">
    <mc:Choice Requires="p14">
      <p:transition p14:dur="10" advTm="35449"/>
    </mc:Choice>
    <mc:Fallback xmlns="">
      <p:transition advTm="35449"/>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1CD19D9-6EAB-4D98-8B3B-1E8B1552FB67}"/>
              </a:ext>
            </a:extLst>
          </p:cNvPr>
          <p:cNvSpPr>
            <a:spLocks noGrp="1"/>
          </p:cNvSpPr>
          <p:nvPr>
            <p:ph type="title"/>
          </p:nvPr>
        </p:nvSpPr>
        <p:spPr/>
        <p:txBody>
          <a:bodyPr/>
          <a:lstStyle/>
          <a:p>
            <a:r>
              <a:rPr lang="en-AU" dirty="0"/>
              <a:t>Hardening with </a:t>
            </a:r>
            <a:r>
              <a:rPr lang="en-AU" dirty="0" err="1"/>
              <a:t>SaltStack</a:t>
            </a:r>
            <a:r>
              <a:rPr lang="en-AU" dirty="0"/>
              <a:t>…</a:t>
            </a:r>
          </a:p>
        </p:txBody>
      </p:sp>
      <p:sp>
        <p:nvSpPr>
          <p:cNvPr id="8" name="TextBox 7">
            <a:extLst>
              <a:ext uri="{FF2B5EF4-FFF2-40B4-BE49-F238E27FC236}">
                <a16:creationId xmlns:a16="http://schemas.microsoft.com/office/drawing/2014/main" id="{80B62B7F-271B-4D64-A217-ED1B49A4EF09}"/>
              </a:ext>
            </a:extLst>
          </p:cNvPr>
          <p:cNvSpPr txBox="1"/>
          <p:nvPr/>
        </p:nvSpPr>
        <p:spPr>
          <a:xfrm>
            <a:off x="592736" y="1084034"/>
            <a:ext cx="10848108" cy="4524315"/>
          </a:xfrm>
          <a:prstGeom prst="rect">
            <a:avLst/>
          </a:prstGeom>
          <a:noFill/>
        </p:spPr>
        <p:txBody>
          <a:bodyPr wrap="square" rtlCol="0">
            <a:spAutoFit/>
          </a:bodyPr>
          <a:lstStyle/>
          <a:p>
            <a:r>
              <a:rPr lang="en-AU" sz="3200" b="1" u="sng" dirty="0"/>
              <a:t>SOE</a:t>
            </a:r>
          </a:p>
          <a:p>
            <a:endParaRPr lang="en-AU" sz="3200" b="1" u="sng" dirty="0"/>
          </a:p>
          <a:p>
            <a:r>
              <a:rPr lang="en-AU" sz="3200" dirty="0"/>
              <a:t>Can support SOE build and deployment infrastructure</a:t>
            </a:r>
          </a:p>
          <a:p>
            <a:r>
              <a:rPr lang="en-AU" sz="3200" dirty="0"/>
              <a:t>Can define what should happen to a system post-deployment</a:t>
            </a:r>
          </a:p>
          <a:p>
            <a:r>
              <a:rPr lang="en-AU" sz="3200" dirty="0"/>
              <a:t>Can be used to help build hardened O/S images</a:t>
            </a:r>
          </a:p>
          <a:p>
            <a:endParaRPr lang="en-AU" sz="3200" dirty="0"/>
          </a:p>
          <a:p>
            <a:r>
              <a:rPr lang="en-AU" sz="3200" b="1" u="sng" dirty="0"/>
              <a:t>Machine Readable Formats</a:t>
            </a:r>
          </a:p>
          <a:p>
            <a:endParaRPr lang="en-AU" sz="3200" dirty="0"/>
          </a:p>
          <a:p>
            <a:r>
              <a:rPr lang="en-AU" sz="3200" dirty="0"/>
              <a:t>Can’t immediately consume SCAP; but Salt is built on Python…</a:t>
            </a:r>
          </a:p>
        </p:txBody>
      </p:sp>
    </p:spTree>
    <p:extLst>
      <p:ext uri="{BB962C8B-B14F-4D97-AF65-F5344CB8AC3E}">
        <p14:creationId xmlns:p14="http://schemas.microsoft.com/office/powerpoint/2010/main" val="2802907455"/>
      </p:ext>
    </p:extLst>
  </p:cSld>
  <p:clrMapOvr>
    <a:masterClrMapping/>
  </p:clrMapOvr>
  <mc:AlternateContent xmlns:mc="http://schemas.openxmlformats.org/markup-compatibility/2006" xmlns:p14="http://schemas.microsoft.com/office/powerpoint/2010/main">
    <mc:Choice Requires="p14">
      <p:transition p14:dur="10" advTm="117829"/>
    </mc:Choice>
    <mc:Fallback xmlns="">
      <p:transition advTm="117829"/>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57C25E8-5D7C-416C-BF5D-3E12BCDC4530}"/>
              </a:ext>
            </a:extLst>
          </p:cNvPr>
          <p:cNvSpPr>
            <a:spLocks noGrp="1"/>
          </p:cNvSpPr>
          <p:nvPr>
            <p:ph type="title"/>
          </p:nvPr>
        </p:nvSpPr>
        <p:spPr/>
        <p:txBody>
          <a:bodyPr/>
          <a:lstStyle/>
          <a:p>
            <a:r>
              <a:rPr lang="en-AU" dirty="0"/>
              <a:t>What I hope you’ll get out of this?</a:t>
            </a:r>
          </a:p>
        </p:txBody>
      </p:sp>
      <p:sp>
        <p:nvSpPr>
          <p:cNvPr id="8" name="TextBox 7">
            <a:extLst>
              <a:ext uri="{FF2B5EF4-FFF2-40B4-BE49-F238E27FC236}">
                <a16:creationId xmlns:a16="http://schemas.microsoft.com/office/drawing/2014/main" id="{EE36E5BB-7BB0-4506-A851-8DFE33D159C4}"/>
              </a:ext>
            </a:extLst>
          </p:cNvPr>
          <p:cNvSpPr txBox="1"/>
          <p:nvPr/>
        </p:nvSpPr>
        <p:spPr>
          <a:xfrm>
            <a:off x="425403" y="1818373"/>
            <a:ext cx="11341191" cy="3970318"/>
          </a:xfrm>
          <a:prstGeom prst="rect">
            <a:avLst/>
          </a:prstGeom>
          <a:noFill/>
        </p:spPr>
        <p:txBody>
          <a:bodyPr wrap="square" rtlCol="0">
            <a:spAutoFit/>
          </a:bodyPr>
          <a:lstStyle/>
          <a:p>
            <a:pPr marL="742950" indent="-742950">
              <a:buFont typeface="+mj-lt"/>
              <a:buAutoNum type="arabicPeriod"/>
            </a:pPr>
            <a:r>
              <a:rPr lang="en-AU" sz="3600" dirty="0"/>
              <a:t>Overview of PCI-DSS and formal hardening options</a:t>
            </a:r>
          </a:p>
          <a:p>
            <a:pPr marL="742950" indent="-742950">
              <a:buFont typeface="+mj-lt"/>
              <a:buAutoNum type="arabicPeriod"/>
            </a:pPr>
            <a:endParaRPr lang="en-AU" sz="3600" dirty="0"/>
          </a:p>
          <a:p>
            <a:pPr marL="742950" indent="-742950">
              <a:buFont typeface="+mj-lt"/>
              <a:buAutoNum type="arabicPeriod"/>
            </a:pPr>
            <a:r>
              <a:rPr lang="en-AU" sz="3600" dirty="0"/>
              <a:t>Why Salt is ideal for automating hardening and auditing</a:t>
            </a:r>
          </a:p>
          <a:p>
            <a:pPr marL="742950" indent="-742950">
              <a:buFont typeface="+mj-lt"/>
              <a:buAutoNum type="arabicPeriod"/>
            </a:pPr>
            <a:endParaRPr lang="en-AU" sz="3600" dirty="0"/>
          </a:p>
          <a:p>
            <a:pPr marL="742950" indent="-742950">
              <a:buFont typeface="+mj-lt"/>
              <a:buAutoNum type="arabicPeriod"/>
            </a:pPr>
            <a:r>
              <a:rPr lang="en-AU" sz="3600" dirty="0"/>
              <a:t>Problems you </a:t>
            </a:r>
            <a:r>
              <a:rPr lang="en-AU" sz="3600" strike="sngStrike" dirty="0"/>
              <a:t>may</a:t>
            </a:r>
            <a:r>
              <a:rPr lang="en-AU" sz="3600" dirty="0"/>
              <a:t> </a:t>
            </a:r>
            <a:r>
              <a:rPr lang="en-AU" sz="3600" b="1" u="sng" dirty="0"/>
              <a:t>will</a:t>
            </a:r>
            <a:r>
              <a:rPr lang="en-AU" sz="3600" dirty="0"/>
              <a:t> run into with Salt &amp; multi-OS</a:t>
            </a:r>
          </a:p>
          <a:p>
            <a:pPr marL="742950" indent="-742950">
              <a:buFont typeface="+mj-lt"/>
              <a:buAutoNum type="arabicPeriod"/>
            </a:pPr>
            <a:endParaRPr lang="en-AU" sz="3600" dirty="0"/>
          </a:p>
          <a:p>
            <a:pPr marL="742950" indent="-742950">
              <a:buFont typeface="+mj-lt"/>
              <a:buAutoNum type="arabicPeriod"/>
            </a:pPr>
            <a:r>
              <a:rPr lang="en-AU" sz="3600" dirty="0"/>
              <a:t>What the ideal solution with Salt (probably) looks like</a:t>
            </a:r>
          </a:p>
        </p:txBody>
      </p:sp>
    </p:spTree>
    <p:extLst>
      <p:ext uri="{BB962C8B-B14F-4D97-AF65-F5344CB8AC3E}">
        <p14:creationId xmlns:p14="http://schemas.microsoft.com/office/powerpoint/2010/main" val="3643265365"/>
      </p:ext>
    </p:extLst>
  </p:cSld>
  <p:clrMapOvr>
    <a:masterClrMapping/>
  </p:clrMapOvr>
  <mc:AlternateContent xmlns:mc="http://schemas.openxmlformats.org/markup-compatibility/2006" xmlns:p14="http://schemas.microsoft.com/office/powerpoint/2010/main">
    <mc:Choice Requires="p14">
      <p:transition p14:dur="10" advTm="49428"/>
    </mc:Choice>
    <mc:Fallback xmlns="">
      <p:transition advTm="49428"/>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1CD19D9-6EAB-4D98-8B3B-1E8B1552FB67}"/>
              </a:ext>
            </a:extLst>
          </p:cNvPr>
          <p:cNvSpPr>
            <a:spLocks noGrp="1"/>
          </p:cNvSpPr>
          <p:nvPr>
            <p:ph type="title"/>
          </p:nvPr>
        </p:nvSpPr>
        <p:spPr/>
        <p:txBody>
          <a:bodyPr/>
          <a:lstStyle/>
          <a:p>
            <a:r>
              <a:rPr lang="en-AU" dirty="0"/>
              <a:t>Hardening with </a:t>
            </a:r>
            <a:r>
              <a:rPr lang="en-AU" dirty="0" err="1"/>
              <a:t>SaltStack</a:t>
            </a:r>
            <a:r>
              <a:rPr lang="en-AU" dirty="0"/>
              <a:t>…</a:t>
            </a:r>
          </a:p>
        </p:txBody>
      </p:sp>
      <p:sp>
        <p:nvSpPr>
          <p:cNvPr id="8" name="TextBox 7">
            <a:extLst>
              <a:ext uri="{FF2B5EF4-FFF2-40B4-BE49-F238E27FC236}">
                <a16:creationId xmlns:a16="http://schemas.microsoft.com/office/drawing/2014/main" id="{80B62B7F-271B-4D64-A217-ED1B49A4EF09}"/>
              </a:ext>
            </a:extLst>
          </p:cNvPr>
          <p:cNvSpPr txBox="1"/>
          <p:nvPr/>
        </p:nvSpPr>
        <p:spPr>
          <a:xfrm>
            <a:off x="475120" y="1923654"/>
            <a:ext cx="11241759" cy="3970318"/>
          </a:xfrm>
          <a:prstGeom prst="rect">
            <a:avLst/>
          </a:prstGeom>
          <a:noFill/>
        </p:spPr>
        <p:txBody>
          <a:bodyPr wrap="square" rtlCol="0">
            <a:spAutoFit/>
          </a:bodyPr>
          <a:lstStyle/>
          <a:p>
            <a:r>
              <a:rPr lang="en-AU" sz="3600" b="1" u="sng" dirty="0"/>
              <a:t>Post-Deploy State Auditing &amp; Remediation</a:t>
            </a:r>
          </a:p>
          <a:p>
            <a:endParaRPr lang="en-AU" sz="3600" b="1" u="sng" dirty="0"/>
          </a:p>
          <a:p>
            <a:pPr marL="914400" lvl="1" indent="-457200">
              <a:buFont typeface="+mj-lt"/>
              <a:buAutoNum type="arabicPeriod"/>
            </a:pPr>
            <a:r>
              <a:rPr lang="en-AU" sz="3600" dirty="0"/>
              <a:t>Install tools and run them – states/formulas/etc</a:t>
            </a:r>
          </a:p>
          <a:p>
            <a:pPr marL="914400" lvl="1" indent="-457200">
              <a:buFont typeface="+mj-lt"/>
              <a:buAutoNum type="arabicPeriod"/>
            </a:pPr>
            <a:endParaRPr lang="en-AU" sz="3600" dirty="0"/>
          </a:p>
          <a:p>
            <a:pPr marL="914400" lvl="1" indent="-457200">
              <a:buFont typeface="+mj-lt"/>
              <a:buAutoNum type="arabicPeriod"/>
            </a:pPr>
            <a:r>
              <a:rPr lang="en-AU" sz="3600" dirty="0"/>
              <a:t>Perform auditing – states/formulas/run tools/etc</a:t>
            </a:r>
          </a:p>
          <a:p>
            <a:pPr marL="914400" lvl="1" indent="-457200">
              <a:buFont typeface="+mj-lt"/>
              <a:buAutoNum type="arabicPeriod"/>
            </a:pPr>
            <a:endParaRPr lang="en-AU" sz="3600" dirty="0"/>
          </a:p>
          <a:p>
            <a:pPr marL="914400" lvl="1" indent="-457200">
              <a:buFont typeface="+mj-lt"/>
              <a:buAutoNum type="arabicPeriod"/>
            </a:pPr>
            <a:r>
              <a:rPr lang="en-AU" sz="3600" dirty="0"/>
              <a:t>Perform remediation – states/formulas/run tools/etc</a:t>
            </a:r>
          </a:p>
        </p:txBody>
      </p:sp>
    </p:spTree>
    <p:extLst>
      <p:ext uri="{BB962C8B-B14F-4D97-AF65-F5344CB8AC3E}">
        <p14:creationId xmlns:p14="http://schemas.microsoft.com/office/powerpoint/2010/main" val="3430323890"/>
      </p:ext>
    </p:extLst>
  </p:cSld>
  <p:clrMapOvr>
    <a:masterClrMapping/>
  </p:clrMapOvr>
  <mc:AlternateContent xmlns:mc="http://schemas.openxmlformats.org/markup-compatibility/2006" xmlns:p14="http://schemas.microsoft.com/office/powerpoint/2010/main">
    <mc:Choice Requires="p14">
      <p:transition p14:dur="10" advTm="117829"/>
    </mc:Choice>
    <mc:Fallback xmlns="">
      <p:transition advTm="117829"/>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1CD19D9-6EAB-4D98-8B3B-1E8B1552FB67}"/>
              </a:ext>
            </a:extLst>
          </p:cNvPr>
          <p:cNvSpPr>
            <a:spLocks noGrp="1"/>
          </p:cNvSpPr>
          <p:nvPr>
            <p:ph type="title"/>
          </p:nvPr>
        </p:nvSpPr>
        <p:spPr/>
        <p:txBody>
          <a:bodyPr/>
          <a:lstStyle/>
          <a:p>
            <a:r>
              <a:rPr lang="en-AU" dirty="0"/>
              <a:t>Hardening with </a:t>
            </a:r>
            <a:r>
              <a:rPr lang="en-AU" dirty="0" err="1"/>
              <a:t>SaltStack</a:t>
            </a:r>
            <a:r>
              <a:rPr lang="en-AU" dirty="0"/>
              <a:t>…</a:t>
            </a:r>
          </a:p>
        </p:txBody>
      </p:sp>
      <p:sp>
        <p:nvSpPr>
          <p:cNvPr id="8" name="TextBox 7">
            <a:extLst>
              <a:ext uri="{FF2B5EF4-FFF2-40B4-BE49-F238E27FC236}">
                <a16:creationId xmlns:a16="http://schemas.microsoft.com/office/drawing/2014/main" id="{80B62B7F-271B-4D64-A217-ED1B49A4EF09}"/>
              </a:ext>
            </a:extLst>
          </p:cNvPr>
          <p:cNvSpPr txBox="1"/>
          <p:nvPr/>
        </p:nvSpPr>
        <p:spPr>
          <a:xfrm>
            <a:off x="876333" y="1645373"/>
            <a:ext cx="10848108" cy="4524315"/>
          </a:xfrm>
          <a:prstGeom prst="rect">
            <a:avLst/>
          </a:prstGeom>
          <a:noFill/>
        </p:spPr>
        <p:txBody>
          <a:bodyPr wrap="square" rtlCol="0">
            <a:spAutoFit/>
          </a:bodyPr>
          <a:lstStyle/>
          <a:p>
            <a:r>
              <a:rPr lang="en-AU" sz="3200" b="1" u="sng" dirty="0"/>
              <a:t>Compliance &amp; Auditing</a:t>
            </a:r>
          </a:p>
          <a:p>
            <a:endParaRPr lang="en-AU" sz="3200" b="1" u="sng" dirty="0"/>
          </a:p>
          <a:p>
            <a:pPr marL="914400" lvl="1" indent="-457200">
              <a:buFont typeface="+mj-lt"/>
              <a:buAutoNum type="arabicPeriod"/>
            </a:pPr>
            <a:r>
              <a:rPr lang="en-AU" sz="3200" dirty="0"/>
              <a:t>Ensure audit data/reports get to appropriate storage</a:t>
            </a:r>
          </a:p>
          <a:p>
            <a:pPr marL="914400" lvl="1" indent="-457200">
              <a:buFont typeface="+mj-lt"/>
              <a:buAutoNum type="arabicPeriod"/>
            </a:pPr>
            <a:r>
              <a:rPr lang="en-AU" sz="3200" dirty="0"/>
              <a:t>Support rapid ad-hoc collection of evidence</a:t>
            </a:r>
          </a:p>
          <a:p>
            <a:pPr marL="914400" lvl="1" indent="-457200">
              <a:buFont typeface="+mj-lt"/>
              <a:buAutoNum type="arabicPeriod"/>
            </a:pPr>
            <a:r>
              <a:rPr lang="en-AU" sz="3200" dirty="0"/>
              <a:t>Support store and forward evidence collection</a:t>
            </a:r>
          </a:p>
          <a:p>
            <a:pPr marL="914400" lvl="1" indent="-457200">
              <a:buFont typeface="+mj-lt"/>
              <a:buAutoNum type="arabicPeriod"/>
            </a:pPr>
            <a:endParaRPr lang="en-AU" sz="3200" dirty="0"/>
          </a:p>
          <a:p>
            <a:r>
              <a:rPr lang="en-AU" sz="3200" b="1" u="sng" dirty="0"/>
              <a:t>Auditing &amp; Remediation Tool Updates</a:t>
            </a:r>
          </a:p>
          <a:p>
            <a:endParaRPr lang="en-AU" sz="3200" b="1" u="sng" dirty="0"/>
          </a:p>
          <a:p>
            <a:pPr marL="914400" lvl="1" indent="-457200">
              <a:buFont typeface="+mj-lt"/>
              <a:buAutoNum type="arabicPeriod"/>
            </a:pPr>
            <a:r>
              <a:rPr lang="en-AU" sz="3200" dirty="0"/>
              <a:t>Deploy/update tools and run them, states/formulas/etc</a:t>
            </a:r>
          </a:p>
        </p:txBody>
      </p:sp>
    </p:spTree>
    <p:extLst>
      <p:ext uri="{BB962C8B-B14F-4D97-AF65-F5344CB8AC3E}">
        <p14:creationId xmlns:p14="http://schemas.microsoft.com/office/powerpoint/2010/main" val="966647282"/>
      </p:ext>
    </p:extLst>
  </p:cSld>
  <p:clrMapOvr>
    <a:masterClrMapping/>
  </p:clrMapOvr>
  <mc:AlternateContent xmlns:mc="http://schemas.openxmlformats.org/markup-compatibility/2006" xmlns:p14="http://schemas.microsoft.com/office/powerpoint/2010/main">
    <mc:Choice Requires="p14">
      <p:transition p14:dur="10" advTm="117829"/>
    </mc:Choice>
    <mc:Fallback xmlns="">
      <p:transition advTm="117829"/>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7A8F7EE-A4B4-4A90-8BED-86FCC86226EA}"/>
              </a:ext>
            </a:extLst>
          </p:cNvPr>
          <p:cNvSpPr>
            <a:spLocks noGrp="1"/>
          </p:cNvSpPr>
          <p:nvPr>
            <p:ph type="title"/>
          </p:nvPr>
        </p:nvSpPr>
        <p:spPr/>
        <p:txBody>
          <a:bodyPr/>
          <a:lstStyle/>
          <a:p>
            <a:r>
              <a:rPr lang="en-AU" dirty="0" err="1"/>
              <a:t>OpenSCAP</a:t>
            </a:r>
            <a:r>
              <a:rPr lang="en-AU" dirty="0"/>
              <a:t> rabbit hole…</a:t>
            </a:r>
          </a:p>
        </p:txBody>
      </p:sp>
      <p:sp>
        <p:nvSpPr>
          <p:cNvPr id="8" name="TextBox 7">
            <a:extLst>
              <a:ext uri="{FF2B5EF4-FFF2-40B4-BE49-F238E27FC236}">
                <a16:creationId xmlns:a16="http://schemas.microsoft.com/office/drawing/2014/main" id="{BAC5DD49-F04D-428F-AD00-05BB1861D323}"/>
              </a:ext>
            </a:extLst>
          </p:cNvPr>
          <p:cNvSpPr txBox="1"/>
          <p:nvPr/>
        </p:nvSpPr>
        <p:spPr>
          <a:xfrm>
            <a:off x="530087" y="1376538"/>
            <a:ext cx="10860156" cy="1569660"/>
          </a:xfrm>
          <a:prstGeom prst="rect">
            <a:avLst/>
          </a:prstGeom>
          <a:noFill/>
        </p:spPr>
        <p:txBody>
          <a:bodyPr wrap="square" rtlCol="0">
            <a:spAutoFit/>
          </a:bodyPr>
          <a:lstStyle/>
          <a:p>
            <a:r>
              <a:rPr lang="en-AU" sz="2400" dirty="0"/>
              <a:t>Salt module: </a:t>
            </a:r>
            <a:r>
              <a:rPr lang="en-AU" sz="2400" dirty="0" err="1"/>
              <a:t>openscap.xccdf</a:t>
            </a:r>
            <a:endParaRPr lang="en-AU" sz="2400" dirty="0"/>
          </a:p>
          <a:p>
            <a:pPr marL="457200" indent="-457200">
              <a:buFont typeface="+mj-lt"/>
              <a:buAutoNum type="arabicPeriod"/>
            </a:pPr>
            <a:r>
              <a:rPr lang="en-AU" sz="2400" dirty="0"/>
              <a:t>Uses </a:t>
            </a:r>
            <a:r>
              <a:rPr lang="en-AU" sz="2400" dirty="0" err="1"/>
              <a:t>OpenSCAP</a:t>
            </a:r>
            <a:r>
              <a:rPr lang="en-AU" sz="2400" dirty="0"/>
              <a:t> `</a:t>
            </a:r>
            <a:r>
              <a:rPr lang="en-AU" sz="2400" dirty="0" err="1"/>
              <a:t>oscap</a:t>
            </a:r>
            <a:r>
              <a:rPr lang="en-AU" sz="2400" dirty="0"/>
              <a:t> </a:t>
            </a:r>
            <a:r>
              <a:rPr lang="en-AU" sz="2400" dirty="0" err="1"/>
              <a:t>xccdf</a:t>
            </a:r>
            <a:r>
              <a:rPr lang="en-AU" sz="2400" dirty="0"/>
              <a:t> eval` command</a:t>
            </a:r>
          </a:p>
          <a:p>
            <a:pPr marL="457200" indent="-457200">
              <a:buFont typeface="+mj-lt"/>
              <a:buAutoNum type="arabicPeriod"/>
            </a:pPr>
            <a:r>
              <a:rPr lang="en-AU" sz="2400" dirty="0"/>
              <a:t>Works with SSG XCCDF… but doesn’t like CIS XCCDF/OVAL content…</a:t>
            </a:r>
          </a:p>
          <a:p>
            <a:pPr marL="457200" indent="-457200">
              <a:buFont typeface="+mj-lt"/>
              <a:buAutoNum type="arabicPeriod"/>
            </a:pPr>
            <a:r>
              <a:rPr lang="en-AU" sz="2400" dirty="0"/>
              <a:t>Also… Linux only.</a:t>
            </a:r>
          </a:p>
        </p:txBody>
      </p:sp>
      <p:pic>
        <p:nvPicPr>
          <p:cNvPr id="9" name="Picture 8">
            <a:extLst>
              <a:ext uri="{FF2B5EF4-FFF2-40B4-BE49-F238E27FC236}">
                <a16:creationId xmlns:a16="http://schemas.microsoft.com/office/drawing/2014/main" id="{37BB1C9F-C76E-4300-B160-BF3E665A72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3662" y="3086303"/>
            <a:ext cx="11544674" cy="3374132"/>
          </a:xfrm>
          <a:prstGeom prst="rect">
            <a:avLst/>
          </a:prstGeom>
        </p:spPr>
      </p:pic>
      <p:sp>
        <p:nvSpPr>
          <p:cNvPr id="5" name="Text Placeholder 11">
            <a:extLst>
              <a:ext uri="{FF2B5EF4-FFF2-40B4-BE49-F238E27FC236}">
                <a16:creationId xmlns:a16="http://schemas.microsoft.com/office/drawing/2014/main" id="{C000090E-6226-4FDB-9631-B9C97D607AEF}"/>
              </a:ext>
            </a:extLst>
          </p:cNvPr>
          <p:cNvSpPr>
            <a:spLocks noGrp="1"/>
          </p:cNvSpPr>
          <p:nvPr>
            <p:ph type="body" sz="quarter" idx="14"/>
          </p:nvPr>
        </p:nvSpPr>
        <p:spPr>
          <a:xfrm>
            <a:off x="1197071" y="1185635"/>
            <a:ext cx="9797858" cy="338138"/>
          </a:xfrm>
        </p:spPr>
        <p:txBody>
          <a:bodyPr/>
          <a:lstStyle/>
          <a:p>
            <a:r>
              <a:rPr lang="en-US" dirty="0"/>
              <a:t>https://www.open-scap.org/</a:t>
            </a:r>
          </a:p>
        </p:txBody>
      </p:sp>
    </p:spTree>
    <p:extLst>
      <p:ext uri="{BB962C8B-B14F-4D97-AF65-F5344CB8AC3E}">
        <p14:creationId xmlns:p14="http://schemas.microsoft.com/office/powerpoint/2010/main" val="2036445277"/>
      </p:ext>
    </p:extLst>
  </p:cSld>
  <p:clrMapOvr>
    <a:masterClrMapping/>
  </p:clrMapOvr>
  <mc:AlternateContent xmlns:mc="http://schemas.openxmlformats.org/markup-compatibility/2006" xmlns:p14="http://schemas.microsoft.com/office/powerpoint/2010/main">
    <mc:Choice Requires="p14">
      <p:transition p14:dur="10" advTm="46847"/>
    </mc:Choice>
    <mc:Fallback xmlns="">
      <p:transition advTm="4684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7A8F7EE-A4B4-4A90-8BED-86FCC86226EA}"/>
              </a:ext>
            </a:extLst>
          </p:cNvPr>
          <p:cNvSpPr>
            <a:spLocks noGrp="1"/>
          </p:cNvSpPr>
          <p:nvPr>
            <p:ph type="title"/>
          </p:nvPr>
        </p:nvSpPr>
        <p:spPr>
          <a:xfrm>
            <a:off x="1197070" y="511698"/>
            <a:ext cx="9797859" cy="431020"/>
          </a:xfrm>
        </p:spPr>
        <p:txBody>
          <a:bodyPr/>
          <a:lstStyle/>
          <a:p>
            <a:r>
              <a:rPr lang="en-AU" dirty="0"/>
              <a:t>CIS-CAT Pro</a:t>
            </a:r>
          </a:p>
        </p:txBody>
      </p:sp>
      <p:sp>
        <p:nvSpPr>
          <p:cNvPr id="7" name="TextBox 6">
            <a:extLst>
              <a:ext uri="{FF2B5EF4-FFF2-40B4-BE49-F238E27FC236}">
                <a16:creationId xmlns:a16="http://schemas.microsoft.com/office/drawing/2014/main" id="{656DB667-27E9-4E79-B84D-88FBB9893B73}"/>
              </a:ext>
            </a:extLst>
          </p:cNvPr>
          <p:cNvSpPr txBox="1"/>
          <p:nvPr/>
        </p:nvSpPr>
        <p:spPr>
          <a:xfrm>
            <a:off x="371932" y="700816"/>
            <a:ext cx="4291737" cy="5693866"/>
          </a:xfrm>
          <a:prstGeom prst="rect">
            <a:avLst/>
          </a:prstGeom>
          <a:noFill/>
        </p:spPr>
        <p:txBody>
          <a:bodyPr wrap="square" rtlCol="0">
            <a:spAutoFit/>
          </a:bodyPr>
          <a:lstStyle/>
          <a:p>
            <a:pPr marL="285750" indent="-285750">
              <a:buFont typeface="Wingdings" panose="05000000000000000000" pitchFamily="2" charset="2"/>
              <a:buChar char="q"/>
            </a:pPr>
            <a:r>
              <a:rPr lang="en-AU" sz="2800" dirty="0"/>
              <a:t> Java (*sigh*)</a:t>
            </a:r>
          </a:p>
          <a:p>
            <a:pPr marL="285750" indent="-285750">
              <a:buFont typeface="Wingdings" panose="05000000000000000000" pitchFamily="2" charset="2"/>
              <a:buChar char="q"/>
            </a:pPr>
            <a:r>
              <a:rPr lang="en-AU" sz="2800" dirty="0"/>
              <a:t> Can output report results as:</a:t>
            </a:r>
          </a:p>
          <a:p>
            <a:pPr marL="742950" lvl="1" indent="-285750">
              <a:buFont typeface="Wingdings" panose="05000000000000000000" pitchFamily="2" charset="2"/>
              <a:buChar char="q"/>
            </a:pPr>
            <a:r>
              <a:rPr lang="en-AU" sz="2800" dirty="0"/>
              <a:t>ARF</a:t>
            </a:r>
          </a:p>
          <a:p>
            <a:pPr marL="742950" lvl="1" indent="-285750">
              <a:buFont typeface="Wingdings" panose="05000000000000000000" pitchFamily="2" charset="2"/>
              <a:buChar char="q"/>
            </a:pPr>
            <a:r>
              <a:rPr lang="en-AU" sz="2800" dirty="0"/>
              <a:t>HTML</a:t>
            </a:r>
          </a:p>
          <a:p>
            <a:pPr marL="742950" lvl="1" indent="-285750">
              <a:buFont typeface="Wingdings" panose="05000000000000000000" pitchFamily="2" charset="2"/>
              <a:buChar char="q"/>
            </a:pPr>
            <a:r>
              <a:rPr lang="en-AU" sz="2800" dirty="0"/>
              <a:t>CSV</a:t>
            </a:r>
          </a:p>
          <a:p>
            <a:pPr marL="742950" lvl="1" indent="-285750">
              <a:buFont typeface="Wingdings" panose="05000000000000000000" pitchFamily="2" charset="2"/>
              <a:buChar char="q"/>
            </a:pPr>
            <a:r>
              <a:rPr lang="en-AU" sz="2800" dirty="0"/>
              <a:t>OVAL</a:t>
            </a:r>
          </a:p>
          <a:p>
            <a:pPr marL="742950" lvl="1" indent="-285750">
              <a:buFont typeface="Wingdings" panose="05000000000000000000" pitchFamily="2" charset="2"/>
              <a:buChar char="q"/>
            </a:pPr>
            <a:r>
              <a:rPr lang="en-AU" sz="2800" dirty="0"/>
              <a:t>XML</a:t>
            </a:r>
          </a:p>
          <a:p>
            <a:pPr marL="285750" indent="-285750">
              <a:buFont typeface="Wingdings" panose="05000000000000000000" pitchFamily="2" charset="2"/>
              <a:buChar char="q"/>
            </a:pPr>
            <a:r>
              <a:rPr lang="en-AU" sz="2800" dirty="0"/>
              <a:t> Send XML report to      CIS-CAT Dashboard</a:t>
            </a:r>
          </a:p>
          <a:p>
            <a:pPr marL="285750" indent="-285750">
              <a:buFont typeface="Wingdings" panose="05000000000000000000" pitchFamily="2" charset="2"/>
              <a:buChar char="q"/>
            </a:pPr>
            <a:r>
              <a:rPr lang="en-AU" sz="2800" dirty="0"/>
              <a:t> No doco for MacOS but works fine after you get JDK on there</a:t>
            </a:r>
          </a:p>
        </p:txBody>
      </p:sp>
      <p:pic>
        <p:nvPicPr>
          <p:cNvPr id="8" name="Picture 7">
            <a:extLst>
              <a:ext uri="{FF2B5EF4-FFF2-40B4-BE49-F238E27FC236}">
                <a16:creationId xmlns:a16="http://schemas.microsoft.com/office/drawing/2014/main" id="{73C4169D-EDE4-4256-94DE-31C007B498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50052" y="1215797"/>
            <a:ext cx="6513446" cy="5363551"/>
          </a:xfrm>
          <a:prstGeom prst="rect">
            <a:avLst/>
          </a:prstGeom>
        </p:spPr>
      </p:pic>
    </p:spTree>
    <p:extLst>
      <p:ext uri="{BB962C8B-B14F-4D97-AF65-F5344CB8AC3E}">
        <p14:creationId xmlns:p14="http://schemas.microsoft.com/office/powerpoint/2010/main" val="1101131272"/>
      </p:ext>
    </p:extLst>
  </p:cSld>
  <p:clrMapOvr>
    <a:masterClrMapping/>
  </p:clrMapOvr>
  <mc:AlternateContent xmlns:mc="http://schemas.openxmlformats.org/markup-compatibility/2006" xmlns:p14="http://schemas.microsoft.com/office/powerpoint/2010/main">
    <mc:Choice Requires="p14">
      <p:transition p14:dur="10" advTm="30658"/>
    </mc:Choice>
    <mc:Fallback xmlns="">
      <p:transition advTm="30658"/>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7A8F7EE-A4B4-4A90-8BED-86FCC86226EA}"/>
              </a:ext>
            </a:extLst>
          </p:cNvPr>
          <p:cNvSpPr>
            <a:spLocks noGrp="1"/>
          </p:cNvSpPr>
          <p:nvPr>
            <p:ph type="title"/>
          </p:nvPr>
        </p:nvSpPr>
        <p:spPr>
          <a:xfrm>
            <a:off x="1197070" y="470132"/>
            <a:ext cx="9797859" cy="431020"/>
          </a:xfrm>
        </p:spPr>
        <p:txBody>
          <a:bodyPr/>
          <a:lstStyle/>
          <a:p>
            <a:r>
              <a:rPr lang="en-AU" dirty="0"/>
              <a:t>CIS-CAT Dashboard</a:t>
            </a:r>
          </a:p>
        </p:txBody>
      </p:sp>
      <p:sp>
        <p:nvSpPr>
          <p:cNvPr id="5" name="TextBox 4">
            <a:extLst>
              <a:ext uri="{FF2B5EF4-FFF2-40B4-BE49-F238E27FC236}">
                <a16:creationId xmlns:a16="http://schemas.microsoft.com/office/drawing/2014/main" id="{311861BB-7F4B-4EEF-A001-7ED9178C5B13}"/>
              </a:ext>
            </a:extLst>
          </p:cNvPr>
          <p:cNvSpPr txBox="1"/>
          <p:nvPr/>
        </p:nvSpPr>
        <p:spPr>
          <a:xfrm>
            <a:off x="446506" y="1140993"/>
            <a:ext cx="4930142" cy="5509200"/>
          </a:xfrm>
          <a:prstGeom prst="rect">
            <a:avLst/>
          </a:prstGeom>
          <a:noFill/>
        </p:spPr>
        <p:txBody>
          <a:bodyPr wrap="square" rtlCol="0">
            <a:spAutoFit/>
          </a:bodyPr>
          <a:lstStyle/>
          <a:p>
            <a:pPr marL="285750" indent="-285750">
              <a:buFont typeface="Wingdings" panose="05000000000000000000" pitchFamily="2" charset="2"/>
              <a:buChar char="q"/>
            </a:pPr>
            <a:r>
              <a:rPr lang="en-AU" sz="3200" dirty="0"/>
              <a:t> .war for Tomcat 8+</a:t>
            </a:r>
          </a:p>
          <a:p>
            <a:pPr marL="285750" indent="-285750">
              <a:buFont typeface="Wingdings" panose="05000000000000000000" pitchFamily="2" charset="2"/>
              <a:buChar char="q"/>
            </a:pPr>
            <a:r>
              <a:rPr lang="en-AU" sz="3200" dirty="0"/>
              <a:t> Uses SQL DB for storage</a:t>
            </a:r>
          </a:p>
          <a:p>
            <a:pPr marL="285750" indent="-285750">
              <a:buFont typeface="Wingdings" panose="05000000000000000000" pitchFamily="2" charset="2"/>
              <a:buChar char="q"/>
            </a:pPr>
            <a:r>
              <a:rPr lang="en-AU" sz="3200" dirty="0"/>
              <a:t> LDAP for AAA</a:t>
            </a:r>
          </a:p>
          <a:p>
            <a:pPr marL="285750" indent="-285750">
              <a:buFont typeface="Wingdings" panose="05000000000000000000" pitchFamily="2" charset="2"/>
              <a:buChar char="q"/>
            </a:pPr>
            <a:r>
              <a:rPr lang="en-AU" sz="3200" dirty="0"/>
              <a:t> Uses bootstrap for </a:t>
            </a:r>
            <a:r>
              <a:rPr lang="en-AU" sz="3200" dirty="0" err="1"/>
              <a:t>webUI</a:t>
            </a:r>
            <a:r>
              <a:rPr lang="en-AU" sz="3200" dirty="0"/>
              <a:t> but still looks not great</a:t>
            </a:r>
          </a:p>
          <a:p>
            <a:pPr marL="285750" indent="-285750">
              <a:buFont typeface="Wingdings" panose="05000000000000000000" pitchFamily="2" charset="2"/>
              <a:buChar char="q"/>
            </a:pPr>
            <a:r>
              <a:rPr lang="en-AU" sz="3200" dirty="0"/>
              <a:t> Uses as much memory/CPU as you would expect from a Java </a:t>
            </a:r>
            <a:r>
              <a:rPr lang="en-AU" sz="3200" dirty="0" err="1"/>
              <a:t>webapp</a:t>
            </a:r>
            <a:endParaRPr lang="en-AU" sz="3200" dirty="0"/>
          </a:p>
          <a:p>
            <a:pPr marL="285750" indent="-285750">
              <a:buFont typeface="Wingdings" panose="05000000000000000000" pitchFamily="2" charset="2"/>
              <a:buChar char="q"/>
            </a:pPr>
            <a:r>
              <a:rPr lang="en-AU" sz="3200" dirty="0"/>
              <a:t> Has a REST API ( doco may or may not exist )</a:t>
            </a:r>
          </a:p>
        </p:txBody>
      </p:sp>
      <p:pic>
        <p:nvPicPr>
          <p:cNvPr id="4" name="Picture 3">
            <a:extLst>
              <a:ext uri="{FF2B5EF4-FFF2-40B4-BE49-F238E27FC236}">
                <a16:creationId xmlns:a16="http://schemas.microsoft.com/office/drawing/2014/main" id="{20377550-549D-4BF1-9D5B-F7C577F565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06099" y="1303218"/>
            <a:ext cx="5029458" cy="5346975"/>
          </a:xfrm>
          <a:prstGeom prst="rect">
            <a:avLst/>
          </a:prstGeom>
        </p:spPr>
      </p:pic>
    </p:spTree>
    <p:extLst>
      <p:ext uri="{BB962C8B-B14F-4D97-AF65-F5344CB8AC3E}">
        <p14:creationId xmlns:p14="http://schemas.microsoft.com/office/powerpoint/2010/main" val="2656766186"/>
      </p:ext>
    </p:extLst>
  </p:cSld>
  <p:clrMapOvr>
    <a:masterClrMapping/>
  </p:clrMapOvr>
  <mc:AlternateContent xmlns:mc="http://schemas.openxmlformats.org/markup-compatibility/2006" xmlns:p14="http://schemas.microsoft.com/office/powerpoint/2010/main">
    <mc:Choice Requires="p14">
      <p:transition p14:dur="10" advTm="60726"/>
    </mc:Choice>
    <mc:Fallback xmlns="">
      <p:transition advTm="60726"/>
    </mc:Fallback>
  </mc:AlternateContent>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7A8F7EE-A4B4-4A90-8BED-86FCC86226EA}"/>
              </a:ext>
            </a:extLst>
          </p:cNvPr>
          <p:cNvSpPr>
            <a:spLocks noGrp="1"/>
          </p:cNvSpPr>
          <p:nvPr>
            <p:ph type="title"/>
          </p:nvPr>
        </p:nvSpPr>
        <p:spPr>
          <a:xfrm>
            <a:off x="1197070" y="470132"/>
            <a:ext cx="9797859" cy="431020"/>
          </a:xfrm>
        </p:spPr>
        <p:txBody>
          <a:bodyPr/>
          <a:lstStyle/>
          <a:p>
            <a:r>
              <a:rPr lang="en-AU" dirty="0"/>
              <a:t>Java Gotcha</a:t>
            </a:r>
          </a:p>
        </p:txBody>
      </p:sp>
      <p:sp>
        <p:nvSpPr>
          <p:cNvPr id="5" name="TextBox 4">
            <a:extLst>
              <a:ext uri="{FF2B5EF4-FFF2-40B4-BE49-F238E27FC236}">
                <a16:creationId xmlns:a16="http://schemas.microsoft.com/office/drawing/2014/main" id="{311861BB-7F4B-4EEF-A001-7ED9178C5B13}"/>
              </a:ext>
            </a:extLst>
          </p:cNvPr>
          <p:cNvSpPr txBox="1"/>
          <p:nvPr/>
        </p:nvSpPr>
        <p:spPr>
          <a:xfrm>
            <a:off x="439880" y="1234836"/>
            <a:ext cx="3226033" cy="4031873"/>
          </a:xfrm>
          <a:prstGeom prst="rect">
            <a:avLst/>
          </a:prstGeom>
          <a:noFill/>
        </p:spPr>
        <p:txBody>
          <a:bodyPr wrap="square" rtlCol="0">
            <a:spAutoFit/>
          </a:bodyPr>
          <a:lstStyle/>
          <a:p>
            <a:r>
              <a:rPr lang="en-AU" sz="3200" dirty="0"/>
              <a:t>Linux Minions</a:t>
            </a:r>
          </a:p>
          <a:p>
            <a:endParaRPr lang="en-AU" sz="3200" dirty="0"/>
          </a:p>
          <a:p>
            <a:r>
              <a:rPr lang="en-AU" sz="3200" dirty="0"/>
              <a:t>EL7’s official packaging is for Tomcat 7. There’s no good RPM’s for Tomcat 8 available.</a:t>
            </a:r>
          </a:p>
        </p:txBody>
      </p:sp>
      <p:sp>
        <p:nvSpPr>
          <p:cNvPr id="7" name="TextBox 6">
            <a:extLst>
              <a:ext uri="{FF2B5EF4-FFF2-40B4-BE49-F238E27FC236}">
                <a16:creationId xmlns:a16="http://schemas.microsoft.com/office/drawing/2014/main" id="{D414EB95-DC6C-4EA5-9F3A-CAA34C89AE5B}"/>
              </a:ext>
            </a:extLst>
          </p:cNvPr>
          <p:cNvSpPr txBox="1"/>
          <p:nvPr/>
        </p:nvSpPr>
        <p:spPr>
          <a:xfrm>
            <a:off x="4357945" y="1234836"/>
            <a:ext cx="3226033" cy="3539430"/>
          </a:xfrm>
          <a:prstGeom prst="rect">
            <a:avLst/>
          </a:prstGeom>
          <a:noFill/>
        </p:spPr>
        <p:txBody>
          <a:bodyPr wrap="square" rtlCol="0">
            <a:spAutoFit/>
          </a:bodyPr>
          <a:lstStyle/>
          <a:p>
            <a:r>
              <a:rPr lang="en-AU" sz="3200" dirty="0"/>
              <a:t>MacOS</a:t>
            </a:r>
          </a:p>
          <a:p>
            <a:endParaRPr lang="en-AU" sz="3200" dirty="0"/>
          </a:p>
          <a:p>
            <a:r>
              <a:rPr lang="en-AU" sz="3200" dirty="0"/>
              <a:t>Hard to install</a:t>
            </a:r>
          </a:p>
          <a:p>
            <a:r>
              <a:rPr lang="en-AU" sz="3200" dirty="0"/>
              <a:t>JRE is not JDK</a:t>
            </a:r>
          </a:p>
          <a:p>
            <a:r>
              <a:rPr lang="en-AU" sz="3200" dirty="0"/>
              <a:t>You will want to use JDK on MacOS</a:t>
            </a:r>
          </a:p>
        </p:txBody>
      </p:sp>
      <p:sp>
        <p:nvSpPr>
          <p:cNvPr id="8" name="TextBox 7">
            <a:extLst>
              <a:ext uri="{FF2B5EF4-FFF2-40B4-BE49-F238E27FC236}">
                <a16:creationId xmlns:a16="http://schemas.microsoft.com/office/drawing/2014/main" id="{05B6615B-5F73-420D-AE79-9279899F5BA8}"/>
              </a:ext>
            </a:extLst>
          </p:cNvPr>
          <p:cNvSpPr txBox="1"/>
          <p:nvPr/>
        </p:nvSpPr>
        <p:spPr>
          <a:xfrm>
            <a:off x="8276010" y="1222763"/>
            <a:ext cx="3226033" cy="3046988"/>
          </a:xfrm>
          <a:prstGeom prst="rect">
            <a:avLst/>
          </a:prstGeom>
          <a:noFill/>
        </p:spPr>
        <p:txBody>
          <a:bodyPr wrap="square" rtlCol="0">
            <a:spAutoFit/>
          </a:bodyPr>
          <a:lstStyle/>
          <a:p>
            <a:r>
              <a:rPr lang="en-AU" sz="3200" dirty="0"/>
              <a:t>Windows</a:t>
            </a:r>
          </a:p>
          <a:p>
            <a:endParaRPr lang="en-AU" sz="3200" dirty="0"/>
          </a:p>
          <a:p>
            <a:r>
              <a:rPr lang="en-AU" sz="3200" dirty="0"/>
              <a:t>salt-</a:t>
            </a:r>
            <a:r>
              <a:rPr lang="en-AU" sz="3200" dirty="0" err="1"/>
              <a:t>winrepo</a:t>
            </a:r>
            <a:r>
              <a:rPr lang="en-AU" sz="3200" dirty="0"/>
              <a:t>-ng doesn’t have JRE/JDK 10, 8 is the latest in there.</a:t>
            </a:r>
          </a:p>
        </p:txBody>
      </p:sp>
    </p:spTree>
    <p:extLst>
      <p:ext uri="{BB962C8B-B14F-4D97-AF65-F5344CB8AC3E}">
        <p14:creationId xmlns:p14="http://schemas.microsoft.com/office/powerpoint/2010/main" val="1488789712"/>
      </p:ext>
    </p:extLst>
  </p:cSld>
  <p:clrMapOvr>
    <a:masterClrMapping/>
  </p:clrMapOvr>
  <mc:AlternateContent xmlns:mc="http://schemas.openxmlformats.org/markup-compatibility/2006" xmlns:p14="http://schemas.microsoft.com/office/powerpoint/2010/main">
    <mc:Choice Requires="p14">
      <p:transition p14:dur="10" advTm="60726"/>
    </mc:Choice>
    <mc:Fallback xmlns="">
      <p:transition advTm="60726"/>
    </mc:Fallback>
  </mc:AlternateContent>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7A8F7EE-A4B4-4A90-8BED-86FCC86226EA}"/>
              </a:ext>
            </a:extLst>
          </p:cNvPr>
          <p:cNvSpPr>
            <a:spLocks noGrp="1"/>
          </p:cNvSpPr>
          <p:nvPr>
            <p:ph type="title"/>
          </p:nvPr>
        </p:nvSpPr>
        <p:spPr/>
        <p:txBody>
          <a:bodyPr/>
          <a:lstStyle/>
          <a:p>
            <a:r>
              <a:rPr lang="en-AU" dirty="0"/>
              <a:t>CIS-CAT Dashboard Cons</a:t>
            </a:r>
          </a:p>
        </p:txBody>
      </p:sp>
      <p:sp>
        <p:nvSpPr>
          <p:cNvPr id="7" name="TextBox 6">
            <a:extLst>
              <a:ext uri="{FF2B5EF4-FFF2-40B4-BE49-F238E27FC236}">
                <a16:creationId xmlns:a16="http://schemas.microsoft.com/office/drawing/2014/main" id="{C7DC79FC-6AD8-4763-8ED7-03C989E35DA9}"/>
              </a:ext>
            </a:extLst>
          </p:cNvPr>
          <p:cNvSpPr txBox="1"/>
          <p:nvPr/>
        </p:nvSpPr>
        <p:spPr>
          <a:xfrm>
            <a:off x="510643" y="1211026"/>
            <a:ext cx="11342990" cy="5509200"/>
          </a:xfrm>
          <a:prstGeom prst="rect">
            <a:avLst/>
          </a:prstGeom>
          <a:noFill/>
        </p:spPr>
        <p:txBody>
          <a:bodyPr wrap="square" rtlCol="0">
            <a:spAutoFit/>
          </a:bodyPr>
          <a:lstStyle/>
          <a:p>
            <a:pPr marL="285750" indent="-285750">
              <a:buFont typeface="Wingdings" panose="05000000000000000000" pitchFamily="2" charset="2"/>
              <a:buChar char="q"/>
            </a:pPr>
            <a:r>
              <a:rPr lang="en-AU" sz="3200" dirty="0"/>
              <a:t>Have to deal with SQL database clustering, e.g. multi-master, replication, avoiding corruption etc</a:t>
            </a:r>
          </a:p>
          <a:p>
            <a:pPr marL="285750" indent="-285750">
              <a:buFont typeface="Wingdings" panose="05000000000000000000" pitchFamily="2" charset="2"/>
              <a:buChar char="q"/>
            </a:pPr>
            <a:r>
              <a:rPr lang="en-AU" sz="3200" dirty="0"/>
              <a:t>Can have HTTP/HTTPS terminate directly on Apache Tomcat… but it’s a bad idea… e.g. Java </a:t>
            </a:r>
            <a:r>
              <a:rPr lang="en-AU" sz="3200" dirty="0" err="1"/>
              <a:t>keystores</a:t>
            </a:r>
            <a:r>
              <a:rPr lang="en-AU" sz="3200" dirty="0"/>
              <a:t> must be used for HTTPS etc</a:t>
            </a:r>
          </a:p>
          <a:p>
            <a:pPr marL="285750" indent="-285750">
              <a:buFont typeface="Wingdings" panose="05000000000000000000" pitchFamily="2" charset="2"/>
              <a:buChar char="q"/>
            </a:pPr>
            <a:r>
              <a:rPr lang="en-AU" sz="3200" dirty="0"/>
              <a:t>You’ll want a web server, ideally with caching and load balancing capabilities in front of the damn thing/s, even in small internal-only deployments</a:t>
            </a:r>
          </a:p>
          <a:p>
            <a:pPr marL="285750" indent="-285750">
              <a:buFont typeface="Wingdings" panose="05000000000000000000" pitchFamily="2" charset="2"/>
              <a:buChar char="q"/>
            </a:pPr>
            <a:r>
              <a:rPr lang="en-AU" sz="3200" dirty="0"/>
              <a:t>Doesn’t actively do anything, e.g. it’s just there waiting… eating lots of memory, for systems to run tasks that will send benchmark audit reports in. It cannot be used to rapidly obtain evidence to place in front of an auditor or to investigate a security event.</a:t>
            </a:r>
            <a:endParaRPr lang="en-AU" sz="3600" dirty="0"/>
          </a:p>
        </p:txBody>
      </p:sp>
    </p:spTree>
    <p:extLst>
      <p:ext uri="{BB962C8B-B14F-4D97-AF65-F5344CB8AC3E}">
        <p14:creationId xmlns:p14="http://schemas.microsoft.com/office/powerpoint/2010/main" val="3543722761"/>
      </p:ext>
    </p:extLst>
  </p:cSld>
  <p:clrMapOvr>
    <a:masterClrMapping/>
  </p:clrMapOvr>
  <mc:AlternateContent xmlns:mc="http://schemas.openxmlformats.org/markup-compatibility/2006" xmlns:p14="http://schemas.microsoft.com/office/powerpoint/2010/main">
    <mc:Choice Requires="p14">
      <p:transition p14:dur="10" advTm="14278"/>
    </mc:Choice>
    <mc:Fallback xmlns="">
      <p:transition advTm="14278"/>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7A8F7EE-A4B4-4A90-8BED-86FCC86226EA}"/>
              </a:ext>
            </a:extLst>
          </p:cNvPr>
          <p:cNvSpPr>
            <a:spLocks noGrp="1"/>
          </p:cNvSpPr>
          <p:nvPr>
            <p:ph type="title"/>
          </p:nvPr>
        </p:nvSpPr>
        <p:spPr/>
        <p:txBody>
          <a:bodyPr/>
          <a:lstStyle/>
          <a:p>
            <a:r>
              <a:rPr lang="en-AU" dirty="0"/>
              <a:t>CIS’ Recommended “Automation”</a:t>
            </a:r>
            <a:br>
              <a:rPr lang="en-AU" dirty="0"/>
            </a:br>
            <a:r>
              <a:rPr lang="en-AU" dirty="0"/>
              <a:t>for CIS-CAT Pro/Dashboard</a:t>
            </a:r>
          </a:p>
        </p:txBody>
      </p:sp>
      <p:sp>
        <p:nvSpPr>
          <p:cNvPr id="8" name="TextBox 7">
            <a:extLst>
              <a:ext uri="{FF2B5EF4-FFF2-40B4-BE49-F238E27FC236}">
                <a16:creationId xmlns:a16="http://schemas.microsoft.com/office/drawing/2014/main" id="{DF8B2456-6873-4E98-A839-023279AC97D0}"/>
              </a:ext>
            </a:extLst>
          </p:cNvPr>
          <p:cNvSpPr txBox="1"/>
          <p:nvPr/>
        </p:nvSpPr>
        <p:spPr>
          <a:xfrm>
            <a:off x="517501" y="2246244"/>
            <a:ext cx="11156996" cy="3970318"/>
          </a:xfrm>
          <a:prstGeom prst="rect">
            <a:avLst/>
          </a:prstGeom>
          <a:noFill/>
        </p:spPr>
        <p:txBody>
          <a:bodyPr wrap="square" rtlCol="0">
            <a:spAutoFit/>
          </a:bodyPr>
          <a:lstStyle/>
          <a:p>
            <a:pPr marL="742950" indent="-742950">
              <a:buFont typeface="+mj-lt"/>
              <a:buAutoNum type="arabicPeriod"/>
            </a:pPr>
            <a:r>
              <a:rPr lang="en-AU" sz="3600" dirty="0"/>
              <a:t>Create API user and API token/s for use by CIS-CAT Pro installs to send reports to Dashboard</a:t>
            </a:r>
          </a:p>
          <a:p>
            <a:pPr marL="742950" indent="-742950">
              <a:buFont typeface="+mj-lt"/>
              <a:buAutoNum type="arabicPeriod"/>
            </a:pPr>
            <a:endParaRPr lang="en-AU" sz="3600" dirty="0"/>
          </a:p>
          <a:p>
            <a:pPr marL="742950" indent="-742950">
              <a:buFont typeface="+mj-lt"/>
              <a:buAutoNum type="arabicPeriod"/>
            </a:pPr>
            <a:r>
              <a:rPr lang="en-AU" sz="3600" dirty="0"/>
              <a:t>Linux/MacOS == bash script + </a:t>
            </a:r>
            <a:r>
              <a:rPr lang="en-AU" sz="3600" dirty="0" err="1"/>
              <a:t>cron</a:t>
            </a:r>
            <a:endParaRPr lang="en-AU" sz="3600" dirty="0"/>
          </a:p>
          <a:p>
            <a:pPr marL="742950" indent="-742950">
              <a:buFont typeface="+mj-lt"/>
              <a:buAutoNum type="arabicPeriod"/>
            </a:pPr>
            <a:endParaRPr lang="en-AU" sz="3600" dirty="0"/>
          </a:p>
          <a:p>
            <a:pPr marL="742950" indent="-742950">
              <a:buFont typeface="+mj-lt"/>
              <a:buAutoNum type="arabicPeriod"/>
            </a:pPr>
            <a:r>
              <a:rPr lang="en-AU" sz="3600" dirty="0"/>
              <a:t>Windows == .bat script on network share + scheduled task locally defined or via AD Group Policy </a:t>
            </a:r>
          </a:p>
        </p:txBody>
      </p:sp>
    </p:spTree>
    <p:extLst>
      <p:ext uri="{BB962C8B-B14F-4D97-AF65-F5344CB8AC3E}">
        <p14:creationId xmlns:p14="http://schemas.microsoft.com/office/powerpoint/2010/main" val="3894078612"/>
      </p:ext>
    </p:extLst>
  </p:cSld>
  <p:clrMapOvr>
    <a:masterClrMapping/>
  </p:clrMapOvr>
  <mc:AlternateContent xmlns:mc="http://schemas.openxmlformats.org/markup-compatibility/2006" xmlns:p14="http://schemas.microsoft.com/office/powerpoint/2010/main">
    <mc:Choice Requires="p14">
      <p:transition p14:dur="10" advTm="26041"/>
    </mc:Choice>
    <mc:Fallback xmlns="">
      <p:transition advTm="26041"/>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E2FEAA-1D0C-4BD3-91F3-16F0C885AD3F}"/>
              </a:ext>
            </a:extLst>
          </p:cNvPr>
          <p:cNvSpPr>
            <a:spLocks noGrp="1"/>
          </p:cNvSpPr>
          <p:nvPr>
            <p:ph type="title"/>
          </p:nvPr>
        </p:nvSpPr>
        <p:spPr/>
        <p:txBody>
          <a:bodyPr/>
          <a:lstStyle/>
          <a:p>
            <a:r>
              <a:rPr lang="en-AU" dirty="0"/>
              <a:t>CIS-CAT/Dashboard Architecture</a:t>
            </a:r>
          </a:p>
        </p:txBody>
      </p:sp>
      <p:pic>
        <p:nvPicPr>
          <p:cNvPr id="15" name="Picture 14">
            <a:extLst>
              <a:ext uri="{FF2B5EF4-FFF2-40B4-BE49-F238E27FC236}">
                <a16:creationId xmlns:a16="http://schemas.microsoft.com/office/drawing/2014/main" id="{53711CD2-A2CF-40BC-9B7F-67C05E2B7B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1872" y="1084034"/>
            <a:ext cx="10382250" cy="5934075"/>
          </a:xfrm>
          <a:prstGeom prst="rect">
            <a:avLst/>
          </a:prstGeom>
        </p:spPr>
      </p:pic>
    </p:spTree>
    <p:extLst>
      <p:ext uri="{BB962C8B-B14F-4D97-AF65-F5344CB8AC3E}">
        <p14:creationId xmlns:p14="http://schemas.microsoft.com/office/powerpoint/2010/main" val="5335300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7A8F7EE-A4B4-4A90-8BED-86FCC86226EA}"/>
              </a:ext>
            </a:extLst>
          </p:cNvPr>
          <p:cNvSpPr>
            <a:spLocks noGrp="1"/>
          </p:cNvSpPr>
          <p:nvPr>
            <p:ph type="title"/>
          </p:nvPr>
        </p:nvSpPr>
        <p:spPr>
          <a:xfrm>
            <a:off x="1197068" y="250027"/>
            <a:ext cx="9797859" cy="431020"/>
          </a:xfrm>
        </p:spPr>
        <p:txBody>
          <a:bodyPr/>
          <a:lstStyle/>
          <a:p>
            <a:r>
              <a:rPr lang="en-AU" dirty="0"/>
              <a:t>Salty CIS-CAT</a:t>
            </a:r>
          </a:p>
        </p:txBody>
      </p:sp>
      <p:pic>
        <p:nvPicPr>
          <p:cNvPr id="3" name="Picture 2">
            <a:extLst>
              <a:ext uri="{FF2B5EF4-FFF2-40B4-BE49-F238E27FC236}">
                <a16:creationId xmlns:a16="http://schemas.microsoft.com/office/drawing/2014/main" id="{75D66E18-A7D1-4140-8C48-4AF59D023C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5787" y="476250"/>
            <a:ext cx="11020425" cy="5905500"/>
          </a:xfrm>
          <a:prstGeom prst="rect">
            <a:avLst/>
          </a:prstGeom>
        </p:spPr>
      </p:pic>
    </p:spTree>
    <p:extLst>
      <p:ext uri="{BB962C8B-B14F-4D97-AF65-F5344CB8AC3E}">
        <p14:creationId xmlns:p14="http://schemas.microsoft.com/office/powerpoint/2010/main" val="2462209741"/>
      </p:ext>
    </p:extLst>
  </p:cSld>
  <p:clrMapOvr>
    <a:masterClrMapping/>
  </p:clrMapOvr>
  <mc:AlternateContent xmlns:mc="http://schemas.openxmlformats.org/markup-compatibility/2006" xmlns:p14="http://schemas.microsoft.com/office/powerpoint/2010/main">
    <mc:Choice Requires="p14">
      <p:transition p14:dur="10" advTm="80078"/>
    </mc:Choice>
    <mc:Fallback xmlns="">
      <p:transition advTm="80078"/>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7A8F7EE-A4B4-4A90-8BED-86FCC86226EA}"/>
              </a:ext>
            </a:extLst>
          </p:cNvPr>
          <p:cNvSpPr>
            <a:spLocks noGrp="1"/>
          </p:cNvSpPr>
          <p:nvPr>
            <p:ph type="title"/>
          </p:nvPr>
        </p:nvSpPr>
        <p:spPr/>
        <p:txBody>
          <a:bodyPr/>
          <a:lstStyle/>
          <a:p>
            <a:r>
              <a:rPr lang="en-AU" dirty="0"/>
              <a:t>Customer Scenario</a:t>
            </a:r>
          </a:p>
        </p:txBody>
      </p:sp>
      <p:sp>
        <p:nvSpPr>
          <p:cNvPr id="8" name="TextBox 7">
            <a:extLst>
              <a:ext uri="{FF2B5EF4-FFF2-40B4-BE49-F238E27FC236}">
                <a16:creationId xmlns:a16="http://schemas.microsoft.com/office/drawing/2014/main" id="{2F041F69-AA51-4CBF-AB23-D620ABEB4BBB}"/>
              </a:ext>
            </a:extLst>
          </p:cNvPr>
          <p:cNvSpPr txBox="1"/>
          <p:nvPr/>
        </p:nvSpPr>
        <p:spPr>
          <a:xfrm>
            <a:off x="438180" y="1604291"/>
            <a:ext cx="11455632" cy="4524315"/>
          </a:xfrm>
          <a:prstGeom prst="rect">
            <a:avLst/>
          </a:prstGeom>
          <a:noFill/>
        </p:spPr>
        <p:txBody>
          <a:bodyPr wrap="square" rtlCol="0">
            <a:spAutoFit/>
          </a:bodyPr>
          <a:lstStyle/>
          <a:p>
            <a:pPr marL="285750" indent="-285750">
              <a:buFont typeface="Wingdings" panose="05000000000000000000" pitchFamily="2" charset="2"/>
              <a:buChar char="q"/>
            </a:pPr>
            <a:r>
              <a:rPr lang="en-AU" sz="3600" dirty="0" err="1"/>
              <a:t>Small’ish</a:t>
            </a:r>
            <a:r>
              <a:rPr lang="en-AU" sz="3600" dirty="0"/>
              <a:t> start-up business, ~100 staff</a:t>
            </a:r>
          </a:p>
          <a:p>
            <a:pPr marL="285750" indent="-285750">
              <a:buFont typeface="Wingdings" panose="05000000000000000000" pitchFamily="2" charset="2"/>
              <a:buChar char="q"/>
            </a:pPr>
            <a:r>
              <a:rPr lang="en-AU" sz="3600" dirty="0"/>
              <a:t>~8 years of deferred (read: zero) security spending</a:t>
            </a:r>
          </a:p>
          <a:p>
            <a:pPr marL="285750" indent="-285750">
              <a:buFont typeface="Wingdings" panose="05000000000000000000" pitchFamily="2" charset="2"/>
              <a:buChar char="q"/>
            </a:pPr>
            <a:r>
              <a:rPr lang="en-AU" sz="3600" dirty="0"/>
              <a:t>Operating:</a:t>
            </a:r>
          </a:p>
          <a:p>
            <a:pPr marL="742950" lvl="1" indent="-285750">
              <a:buFont typeface="Wingdings" panose="05000000000000000000" pitchFamily="2" charset="2"/>
              <a:buChar char="q"/>
            </a:pPr>
            <a:r>
              <a:rPr lang="en-AU" sz="3600" dirty="0"/>
              <a:t>Customer facing infrastructure on AWS</a:t>
            </a:r>
          </a:p>
          <a:p>
            <a:pPr marL="742950" lvl="1" indent="-285750">
              <a:buFont typeface="Wingdings" panose="05000000000000000000" pitchFamily="2" charset="2"/>
              <a:buChar char="q"/>
            </a:pPr>
            <a:r>
              <a:rPr lang="en-AU" sz="3600" dirty="0"/>
              <a:t>Corporate infrastructure looked like a co-working site</a:t>
            </a:r>
          </a:p>
          <a:p>
            <a:pPr marL="285750" indent="-285750">
              <a:buFont typeface="Wingdings" panose="05000000000000000000" pitchFamily="2" charset="2"/>
              <a:buChar char="q"/>
            </a:pPr>
            <a:endParaRPr lang="en-AU" sz="3600" dirty="0"/>
          </a:p>
          <a:p>
            <a:pPr marL="285750" indent="-285750">
              <a:buFont typeface="Wingdings" panose="05000000000000000000" pitchFamily="2" charset="2"/>
              <a:buChar char="q"/>
            </a:pPr>
            <a:r>
              <a:rPr lang="en-AU" sz="3600" dirty="0"/>
              <a:t>Needed PCI-DSS compliance as a Level 1 Service Provider</a:t>
            </a:r>
          </a:p>
          <a:p>
            <a:pPr marL="285750" indent="-285750">
              <a:buFont typeface="Wingdings" panose="05000000000000000000" pitchFamily="2" charset="2"/>
              <a:buChar char="q"/>
            </a:pPr>
            <a:r>
              <a:rPr lang="en-AU" sz="3600" dirty="0"/>
              <a:t>Want to also get some security benefit beyond a box tick</a:t>
            </a:r>
          </a:p>
        </p:txBody>
      </p:sp>
    </p:spTree>
    <p:extLst>
      <p:ext uri="{BB962C8B-B14F-4D97-AF65-F5344CB8AC3E}">
        <p14:creationId xmlns:p14="http://schemas.microsoft.com/office/powerpoint/2010/main" val="2598015623"/>
      </p:ext>
    </p:extLst>
  </p:cSld>
  <p:clrMapOvr>
    <a:masterClrMapping/>
  </p:clrMapOvr>
  <mc:AlternateContent xmlns:mc="http://schemas.openxmlformats.org/markup-compatibility/2006" xmlns:p14="http://schemas.microsoft.com/office/powerpoint/2010/main">
    <mc:Choice Requires="p14">
      <p:transition p14:dur="10" advTm="42359"/>
    </mc:Choice>
    <mc:Fallback xmlns="">
      <p:transition advTm="42359"/>
    </mc:Fallback>
  </mc:AlternateContent>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7A8F7EE-A4B4-4A90-8BED-86FCC86226EA}"/>
              </a:ext>
            </a:extLst>
          </p:cNvPr>
          <p:cNvSpPr>
            <a:spLocks noGrp="1"/>
          </p:cNvSpPr>
          <p:nvPr>
            <p:ph type="title"/>
          </p:nvPr>
        </p:nvSpPr>
        <p:spPr>
          <a:xfrm>
            <a:off x="1197068" y="250027"/>
            <a:ext cx="9797859" cy="431020"/>
          </a:xfrm>
        </p:spPr>
        <p:txBody>
          <a:bodyPr/>
          <a:lstStyle/>
          <a:p>
            <a:r>
              <a:rPr lang="en-AU" dirty="0"/>
              <a:t>Salty CIS-CAT</a:t>
            </a:r>
          </a:p>
        </p:txBody>
      </p:sp>
      <p:sp>
        <p:nvSpPr>
          <p:cNvPr id="7" name="TextBox 6">
            <a:extLst>
              <a:ext uri="{FF2B5EF4-FFF2-40B4-BE49-F238E27FC236}">
                <a16:creationId xmlns:a16="http://schemas.microsoft.com/office/drawing/2014/main" id="{CA2A86EB-72D5-43A5-87D3-E7F966C7C068}"/>
              </a:ext>
            </a:extLst>
          </p:cNvPr>
          <p:cNvSpPr txBox="1"/>
          <p:nvPr/>
        </p:nvSpPr>
        <p:spPr>
          <a:xfrm>
            <a:off x="135771" y="1215386"/>
            <a:ext cx="11920451" cy="5016758"/>
          </a:xfrm>
          <a:prstGeom prst="rect">
            <a:avLst/>
          </a:prstGeom>
          <a:noFill/>
        </p:spPr>
        <p:txBody>
          <a:bodyPr wrap="square" rtlCol="0">
            <a:spAutoFit/>
          </a:bodyPr>
          <a:lstStyle/>
          <a:p>
            <a:pPr marL="285750" indent="-285750">
              <a:buFont typeface="Wingdings" panose="05000000000000000000" pitchFamily="2" charset="2"/>
              <a:buChar char="q"/>
            </a:pPr>
            <a:r>
              <a:rPr lang="en-AU" sz="3200" dirty="0"/>
              <a:t>SOE’s for Win/Mac/Linux defined </a:t>
            </a:r>
            <a:r>
              <a:rPr lang="en-AU" sz="3200" dirty="0" err="1"/>
              <a:t>inc</a:t>
            </a:r>
            <a:r>
              <a:rPr lang="en-AU" sz="3200" dirty="0"/>
              <a:t> Salt Minion &amp; Java</a:t>
            </a:r>
          </a:p>
          <a:p>
            <a:pPr marL="285750" indent="-285750">
              <a:buFont typeface="Wingdings" panose="05000000000000000000" pitchFamily="2" charset="2"/>
              <a:buChar char="q"/>
            </a:pPr>
            <a:r>
              <a:rPr lang="en-AU" sz="3200" dirty="0"/>
              <a:t>Minion ensures latest CIS-CAT Pro + benchmark XCCDF</a:t>
            </a:r>
            <a:r>
              <a:rPr lang="en-AU" sz="3200"/>
              <a:t>/etcs </a:t>
            </a:r>
            <a:r>
              <a:rPr lang="en-AU" sz="3200" dirty="0"/>
              <a:t>installed</a:t>
            </a:r>
          </a:p>
          <a:p>
            <a:pPr marL="285750" indent="-285750">
              <a:buFont typeface="Wingdings" panose="05000000000000000000" pitchFamily="2" charset="2"/>
              <a:buChar char="q"/>
            </a:pPr>
            <a:r>
              <a:rPr lang="en-AU" sz="3200" dirty="0"/>
              <a:t>Minion performs hardening for Linux &amp; MacOS systems (states)</a:t>
            </a:r>
          </a:p>
          <a:p>
            <a:pPr marL="285750" indent="-285750">
              <a:buFont typeface="Wingdings" panose="05000000000000000000" pitchFamily="2" charset="2"/>
              <a:buChar char="q"/>
            </a:pPr>
            <a:r>
              <a:rPr lang="en-AU" sz="3200" dirty="0"/>
              <a:t>ADGPO’s used from Active Directory on Windows systems</a:t>
            </a:r>
          </a:p>
          <a:p>
            <a:pPr marL="285750" indent="-285750">
              <a:buFont typeface="Wingdings" panose="05000000000000000000" pitchFamily="2" charset="2"/>
              <a:buChar char="q"/>
            </a:pPr>
            <a:r>
              <a:rPr lang="en-AU" sz="3200" dirty="0"/>
              <a:t>Salt logs go to </a:t>
            </a:r>
            <a:r>
              <a:rPr lang="en-AU" sz="3200" dirty="0" err="1"/>
              <a:t>ElasticSearch</a:t>
            </a:r>
            <a:r>
              <a:rPr lang="en-AU" sz="3200" dirty="0"/>
              <a:t> based log storage</a:t>
            </a:r>
          </a:p>
          <a:p>
            <a:pPr marL="285750" indent="-285750">
              <a:buFont typeface="Wingdings" panose="05000000000000000000" pitchFamily="2" charset="2"/>
              <a:buChar char="q"/>
            </a:pPr>
            <a:r>
              <a:rPr lang="en-AU" sz="3200" dirty="0"/>
              <a:t>AD logs go to </a:t>
            </a:r>
            <a:r>
              <a:rPr lang="en-AU" sz="3200" dirty="0" err="1"/>
              <a:t>ElasticSearch</a:t>
            </a:r>
            <a:r>
              <a:rPr lang="en-AU" sz="3200" dirty="0"/>
              <a:t> based log storage</a:t>
            </a:r>
          </a:p>
          <a:p>
            <a:pPr marL="285750" indent="-285750">
              <a:buFont typeface="Wingdings" panose="05000000000000000000" pitchFamily="2" charset="2"/>
              <a:buChar char="q"/>
            </a:pPr>
            <a:r>
              <a:rPr lang="en-AU" sz="3200" dirty="0"/>
              <a:t>CIS-CAT report runs are scheduled by state applied to minion</a:t>
            </a:r>
          </a:p>
          <a:p>
            <a:pPr marL="285750" indent="-285750">
              <a:buFont typeface="Wingdings" panose="05000000000000000000" pitchFamily="2" charset="2"/>
              <a:buChar char="q"/>
            </a:pPr>
            <a:r>
              <a:rPr lang="en-AU" sz="3200" dirty="0"/>
              <a:t>Pillar/grains select appropriate CIS-CAT level, benchmark and profile</a:t>
            </a:r>
          </a:p>
          <a:p>
            <a:pPr marL="285750" indent="-285750">
              <a:buFont typeface="Wingdings" panose="05000000000000000000" pitchFamily="2" charset="2"/>
              <a:buChar char="q"/>
            </a:pPr>
            <a:r>
              <a:rPr lang="en-AU" sz="3200" dirty="0"/>
              <a:t>Files sent to master using </a:t>
            </a:r>
            <a:r>
              <a:rPr lang="en-AU" sz="3200" dirty="0" err="1"/>
              <a:t>cp.push</a:t>
            </a:r>
            <a:r>
              <a:rPr lang="en-AU" sz="3200" dirty="0"/>
              <a:t> from minion</a:t>
            </a:r>
          </a:p>
          <a:p>
            <a:pPr marL="285750" indent="-285750">
              <a:buFont typeface="Wingdings" panose="05000000000000000000" pitchFamily="2" charset="2"/>
              <a:buChar char="q"/>
            </a:pPr>
            <a:r>
              <a:rPr lang="en-AU" sz="3200" dirty="0"/>
              <a:t>Master states scheduled to  check for new files and push them to S3</a:t>
            </a:r>
          </a:p>
        </p:txBody>
      </p:sp>
    </p:spTree>
    <p:extLst>
      <p:ext uri="{BB962C8B-B14F-4D97-AF65-F5344CB8AC3E}">
        <p14:creationId xmlns:p14="http://schemas.microsoft.com/office/powerpoint/2010/main" val="2899765612"/>
      </p:ext>
    </p:extLst>
  </p:cSld>
  <p:clrMapOvr>
    <a:masterClrMapping/>
  </p:clrMapOvr>
  <mc:AlternateContent xmlns:mc="http://schemas.openxmlformats.org/markup-compatibility/2006" xmlns:p14="http://schemas.microsoft.com/office/powerpoint/2010/main">
    <mc:Choice Requires="p14">
      <p:transition p14:dur="10" advTm="56658"/>
    </mc:Choice>
    <mc:Fallback xmlns="">
      <p:transition advTm="56658"/>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7A8F7EE-A4B4-4A90-8BED-86FCC86226EA}"/>
              </a:ext>
            </a:extLst>
          </p:cNvPr>
          <p:cNvSpPr>
            <a:spLocks noGrp="1"/>
          </p:cNvSpPr>
          <p:nvPr>
            <p:ph type="title"/>
          </p:nvPr>
        </p:nvSpPr>
        <p:spPr/>
        <p:txBody>
          <a:bodyPr/>
          <a:lstStyle/>
          <a:p>
            <a:r>
              <a:rPr lang="en-AU" dirty="0"/>
              <a:t>Salty CIS-CAT</a:t>
            </a:r>
          </a:p>
        </p:txBody>
      </p:sp>
      <p:sp>
        <p:nvSpPr>
          <p:cNvPr id="12" name="TextBox 11">
            <a:extLst>
              <a:ext uri="{FF2B5EF4-FFF2-40B4-BE49-F238E27FC236}">
                <a16:creationId xmlns:a16="http://schemas.microsoft.com/office/drawing/2014/main" id="{1F4020AB-FCB3-448F-9F66-C81C1CBA2B3F}"/>
              </a:ext>
            </a:extLst>
          </p:cNvPr>
          <p:cNvSpPr txBox="1"/>
          <p:nvPr/>
        </p:nvSpPr>
        <p:spPr>
          <a:xfrm>
            <a:off x="6235150" y="1548783"/>
            <a:ext cx="5392762" cy="5016758"/>
          </a:xfrm>
          <a:prstGeom prst="rect">
            <a:avLst/>
          </a:prstGeom>
          <a:noFill/>
        </p:spPr>
        <p:txBody>
          <a:bodyPr wrap="square" rtlCol="0">
            <a:spAutoFit/>
          </a:bodyPr>
          <a:lstStyle/>
          <a:p>
            <a:r>
              <a:rPr lang="en-AU" sz="2000" dirty="0" err="1"/>
              <a:t>cis_evidence</a:t>
            </a:r>
            <a:r>
              <a:rPr lang="en-AU" sz="2000" dirty="0"/>
              <a:t>:</a:t>
            </a:r>
          </a:p>
          <a:p>
            <a:r>
              <a:rPr lang="en-AU" sz="2000" dirty="0"/>
              <a:t>  </a:t>
            </a:r>
            <a:r>
              <a:rPr lang="en-AU" sz="2000" dirty="0" err="1"/>
              <a:t>schedule.present</a:t>
            </a:r>
            <a:r>
              <a:rPr lang="en-AU" sz="2000" dirty="0"/>
              <a:t>:</a:t>
            </a:r>
          </a:p>
          <a:p>
            <a:r>
              <a:rPr lang="en-AU" sz="2000" dirty="0"/>
              <a:t>    - function: </a:t>
            </a:r>
            <a:r>
              <a:rPr lang="en-AU" sz="2000" dirty="0" err="1"/>
              <a:t>state.apply</a:t>
            </a:r>
            <a:endParaRPr lang="en-AU" sz="2000" dirty="0"/>
          </a:p>
          <a:p>
            <a:r>
              <a:rPr lang="en-AU" sz="2000" dirty="0"/>
              <a:t>    - </a:t>
            </a:r>
            <a:r>
              <a:rPr lang="en-AU" sz="2000" dirty="0" err="1"/>
              <a:t>jog_args</a:t>
            </a:r>
            <a:r>
              <a:rPr lang="en-AU" sz="2000" dirty="0"/>
              <a:t>:</a:t>
            </a:r>
          </a:p>
          <a:p>
            <a:r>
              <a:rPr lang="en-AU" sz="2000" dirty="0"/>
              <a:t>      - </a:t>
            </a:r>
            <a:r>
              <a:rPr lang="en-AU" sz="2000" dirty="0" err="1"/>
              <a:t>cis.evidence</a:t>
            </a:r>
            <a:endParaRPr lang="en-AU" sz="2000" dirty="0"/>
          </a:p>
          <a:p>
            <a:r>
              <a:rPr lang="en-AU" sz="2000" dirty="0"/>
              <a:t>    - when: {{ </a:t>
            </a:r>
            <a:r>
              <a:rPr lang="en-AU" sz="2000" dirty="0" err="1"/>
              <a:t>cis_settings.evidence.schedule</a:t>
            </a:r>
            <a:r>
              <a:rPr lang="en-AU" sz="2000" dirty="0"/>
              <a:t> }}</a:t>
            </a:r>
          </a:p>
          <a:p>
            <a:r>
              <a:rPr lang="en-AU" sz="2000" dirty="0"/>
              <a:t>    - require:</a:t>
            </a:r>
          </a:p>
          <a:p>
            <a:r>
              <a:rPr lang="en-AU" sz="2000" dirty="0"/>
              <a:t>      - file: cis-cat-full</a:t>
            </a:r>
          </a:p>
          <a:p>
            <a:endParaRPr lang="en-AU" sz="2000" dirty="0"/>
          </a:p>
          <a:p>
            <a:r>
              <a:rPr lang="en-AU" sz="2000" dirty="0"/>
              <a:t>{% for iteration %}</a:t>
            </a:r>
          </a:p>
          <a:p>
            <a:r>
              <a:rPr lang="en-AU" sz="2000" dirty="0"/>
              <a:t>S3-send-{{ filename }}:</a:t>
            </a:r>
          </a:p>
          <a:p>
            <a:r>
              <a:rPr lang="en-AU" sz="2000" dirty="0"/>
              <a:t>  </a:t>
            </a:r>
            <a:r>
              <a:rPr lang="en-AU" sz="2000" dirty="0" err="1"/>
              <a:t>module.run</a:t>
            </a:r>
            <a:r>
              <a:rPr lang="en-AU" sz="2000" dirty="0"/>
              <a:t>:</a:t>
            </a:r>
          </a:p>
          <a:p>
            <a:r>
              <a:rPr lang="en-AU" sz="2000" dirty="0"/>
              <a:t>    - s3_custom.put:</a:t>
            </a:r>
          </a:p>
          <a:p>
            <a:r>
              <a:rPr lang="en-AU" sz="2000" dirty="0"/>
              <a:t>      - name: {{ bucket }}</a:t>
            </a:r>
          </a:p>
          <a:p>
            <a:r>
              <a:rPr lang="en-AU" sz="2000" dirty="0"/>
              <a:t>      - </a:t>
            </a:r>
            <a:r>
              <a:rPr lang="en-AU" sz="2000" dirty="0" err="1"/>
              <a:t>local_file</a:t>
            </a:r>
            <a:r>
              <a:rPr lang="en-AU" sz="2000" dirty="0"/>
              <a:t>: {{ filename }} </a:t>
            </a:r>
          </a:p>
          <a:p>
            <a:r>
              <a:rPr lang="en-AU" sz="2000" dirty="0"/>
              <a:t>{% </a:t>
            </a:r>
            <a:r>
              <a:rPr lang="en-AU" sz="2000" dirty="0" err="1"/>
              <a:t>endfor</a:t>
            </a:r>
            <a:r>
              <a:rPr lang="en-AU" sz="2000" dirty="0"/>
              <a:t> %}</a:t>
            </a:r>
          </a:p>
        </p:txBody>
      </p:sp>
      <p:sp>
        <p:nvSpPr>
          <p:cNvPr id="8" name="TextBox 7">
            <a:extLst>
              <a:ext uri="{FF2B5EF4-FFF2-40B4-BE49-F238E27FC236}">
                <a16:creationId xmlns:a16="http://schemas.microsoft.com/office/drawing/2014/main" id="{45FE23E2-7EC0-476E-9EE7-BEFF5C421E18}"/>
              </a:ext>
            </a:extLst>
          </p:cNvPr>
          <p:cNvSpPr txBox="1"/>
          <p:nvPr/>
        </p:nvSpPr>
        <p:spPr>
          <a:xfrm>
            <a:off x="564089" y="1548783"/>
            <a:ext cx="5392762" cy="3170099"/>
          </a:xfrm>
          <a:prstGeom prst="rect">
            <a:avLst/>
          </a:prstGeom>
          <a:noFill/>
        </p:spPr>
        <p:txBody>
          <a:bodyPr wrap="square" rtlCol="0">
            <a:spAutoFit/>
          </a:bodyPr>
          <a:lstStyle/>
          <a:p>
            <a:r>
              <a:rPr lang="en-AU" sz="2000" dirty="0" err="1"/>
              <a:t>generate_cis-cat_report</a:t>
            </a:r>
            <a:r>
              <a:rPr lang="en-AU" sz="2000" dirty="0"/>
              <a:t>:</a:t>
            </a:r>
          </a:p>
          <a:p>
            <a:r>
              <a:rPr lang="en-AU" sz="2000" dirty="0"/>
              <a:t>  </a:t>
            </a:r>
            <a:r>
              <a:rPr lang="en-AU" sz="2000" dirty="0" err="1"/>
              <a:t>cmd.run</a:t>
            </a:r>
            <a:r>
              <a:rPr lang="en-AU" sz="2000" dirty="0"/>
              <a:t>:</a:t>
            </a:r>
          </a:p>
          <a:p>
            <a:r>
              <a:rPr lang="en-AU" sz="2000" dirty="0"/>
              <a:t>    - name: 'java -jar CISCAT.jar {{ cis-</a:t>
            </a:r>
            <a:r>
              <a:rPr lang="en-AU" sz="2000" dirty="0" err="1"/>
              <a:t>cat_args</a:t>
            </a:r>
            <a:r>
              <a:rPr lang="en-AU" sz="2000" dirty="0"/>
              <a:t> }}’</a:t>
            </a:r>
          </a:p>
          <a:p>
            <a:r>
              <a:rPr lang="en-AU" sz="2000" dirty="0"/>
              <a:t>    - require:</a:t>
            </a:r>
          </a:p>
          <a:p>
            <a:r>
              <a:rPr lang="en-AU" sz="2000" dirty="0"/>
              <a:t>      - file: cis-cat-full</a:t>
            </a:r>
          </a:p>
          <a:p>
            <a:endParaRPr lang="en-AU" sz="2000" dirty="0"/>
          </a:p>
          <a:p>
            <a:r>
              <a:rPr lang="en-AU" sz="2000" dirty="0" err="1"/>
              <a:t>send_cis-cat_report</a:t>
            </a:r>
            <a:r>
              <a:rPr lang="en-AU" sz="2000" dirty="0"/>
              <a:t>:</a:t>
            </a:r>
          </a:p>
          <a:p>
            <a:r>
              <a:rPr lang="en-AU" sz="2000" dirty="0"/>
              <a:t>  </a:t>
            </a:r>
            <a:r>
              <a:rPr lang="en-AU" sz="2000" dirty="0" err="1"/>
              <a:t>cp.push</a:t>
            </a:r>
            <a:r>
              <a:rPr lang="en-AU" sz="2000" dirty="0"/>
              <a:t>:</a:t>
            </a:r>
          </a:p>
          <a:p>
            <a:r>
              <a:rPr lang="en-AU" sz="2000" dirty="0"/>
              <a:t>    - name: {{ </a:t>
            </a:r>
            <a:r>
              <a:rPr lang="en-AU" sz="2000" dirty="0" err="1"/>
              <a:t>report_destination</a:t>
            </a:r>
            <a:r>
              <a:rPr lang="en-AU" sz="2000" dirty="0"/>
              <a:t> }}</a:t>
            </a:r>
          </a:p>
          <a:p>
            <a:r>
              <a:rPr lang="en-AU" sz="2000" dirty="0"/>
              <a:t>    - </a:t>
            </a:r>
            <a:r>
              <a:rPr lang="en-AU" sz="2000" dirty="0" err="1"/>
              <a:t>remove_source</a:t>
            </a:r>
            <a:r>
              <a:rPr lang="en-AU" sz="2000" dirty="0"/>
              <a:t>: True</a:t>
            </a:r>
          </a:p>
        </p:txBody>
      </p:sp>
    </p:spTree>
    <p:extLst>
      <p:ext uri="{BB962C8B-B14F-4D97-AF65-F5344CB8AC3E}">
        <p14:creationId xmlns:p14="http://schemas.microsoft.com/office/powerpoint/2010/main" val="724711501"/>
      </p:ext>
    </p:extLst>
  </p:cSld>
  <p:clrMapOvr>
    <a:masterClrMapping/>
  </p:clrMapOvr>
  <mc:AlternateContent xmlns:mc="http://schemas.openxmlformats.org/markup-compatibility/2006" xmlns:p14="http://schemas.microsoft.com/office/powerpoint/2010/main">
    <mc:Choice Requires="p14">
      <p:transition p14:dur="10" advTm="38988"/>
    </mc:Choice>
    <mc:Fallback xmlns="">
      <p:transition advTm="38988"/>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7A8F7EE-A4B4-4A90-8BED-86FCC86226EA}"/>
              </a:ext>
            </a:extLst>
          </p:cNvPr>
          <p:cNvSpPr>
            <a:spLocks noGrp="1"/>
          </p:cNvSpPr>
          <p:nvPr>
            <p:ph type="title"/>
          </p:nvPr>
        </p:nvSpPr>
        <p:spPr/>
        <p:txBody>
          <a:bodyPr/>
          <a:lstStyle/>
          <a:p>
            <a:r>
              <a:rPr lang="en-AU" dirty="0"/>
              <a:t>Salty CIS-CAT Net Result</a:t>
            </a:r>
          </a:p>
        </p:txBody>
      </p:sp>
      <p:sp>
        <p:nvSpPr>
          <p:cNvPr id="8" name="TextBox 7">
            <a:extLst>
              <a:ext uri="{FF2B5EF4-FFF2-40B4-BE49-F238E27FC236}">
                <a16:creationId xmlns:a16="http://schemas.microsoft.com/office/drawing/2014/main" id="{45FE23E2-7EC0-476E-9EE7-BEFF5C421E18}"/>
              </a:ext>
            </a:extLst>
          </p:cNvPr>
          <p:cNvSpPr txBox="1"/>
          <p:nvPr/>
        </p:nvSpPr>
        <p:spPr>
          <a:xfrm>
            <a:off x="357809" y="1436139"/>
            <a:ext cx="11542643" cy="4031873"/>
          </a:xfrm>
          <a:prstGeom prst="rect">
            <a:avLst/>
          </a:prstGeom>
          <a:noFill/>
        </p:spPr>
        <p:txBody>
          <a:bodyPr wrap="square" rtlCol="0">
            <a:spAutoFit/>
          </a:bodyPr>
          <a:lstStyle/>
          <a:p>
            <a:pPr marL="342900" indent="-342900">
              <a:buFont typeface="Wingdings" panose="05000000000000000000" pitchFamily="2" charset="2"/>
              <a:buChar char="q"/>
            </a:pPr>
            <a:r>
              <a:rPr lang="en-AU" sz="3200" dirty="0"/>
              <a:t>Hardened SOE’s deployed</a:t>
            </a:r>
          </a:p>
          <a:p>
            <a:pPr marL="342900" indent="-342900">
              <a:buFont typeface="Wingdings" panose="05000000000000000000" pitchFamily="2" charset="2"/>
              <a:buChar char="q"/>
            </a:pPr>
            <a:r>
              <a:rPr lang="en-AU" sz="3200" dirty="0" err="1"/>
              <a:t>SOE’d</a:t>
            </a:r>
            <a:r>
              <a:rPr lang="en-AU" sz="3200" dirty="0"/>
              <a:t> systems Salt </a:t>
            </a:r>
            <a:r>
              <a:rPr lang="en-AU" sz="3200" dirty="0" err="1"/>
              <a:t>Minion’ised</a:t>
            </a:r>
            <a:endParaRPr lang="en-AU" sz="3200" dirty="0"/>
          </a:p>
          <a:p>
            <a:pPr marL="342900" indent="-342900">
              <a:buFont typeface="Wingdings" panose="05000000000000000000" pitchFamily="2" charset="2"/>
              <a:buChar char="q"/>
            </a:pPr>
            <a:r>
              <a:rPr lang="en-AU" sz="3200" dirty="0"/>
              <a:t>Daily hardening audit on each system</a:t>
            </a:r>
          </a:p>
          <a:p>
            <a:pPr marL="342900" indent="-342900">
              <a:buFont typeface="Wingdings" panose="05000000000000000000" pitchFamily="2" charset="2"/>
              <a:buChar char="q"/>
            </a:pPr>
            <a:r>
              <a:rPr lang="en-AU" sz="3200" dirty="0"/>
              <a:t>Auto-remediation for Linux/MacOS ( sensible sub-set of CIS items )</a:t>
            </a:r>
          </a:p>
          <a:p>
            <a:pPr marL="342900" indent="-342900">
              <a:buFont typeface="Wingdings" panose="05000000000000000000" pitchFamily="2" charset="2"/>
              <a:buChar char="q"/>
            </a:pPr>
            <a:r>
              <a:rPr lang="en-AU" sz="3200" dirty="0"/>
              <a:t>AD GPO fixes Windows issues</a:t>
            </a:r>
          </a:p>
          <a:p>
            <a:pPr marL="342900" indent="-342900">
              <a:buFont typeface="Wingdings" panose="05000000000000000000" pitchFamily="2" charset="2"/>
              <a:buChar char="q"/>
            </a:pPr>
            <a:r>
              <a:rPr lang="en-AU" sz="3200" dirty="0"/>
              <a:t>HTML reports stored in S3 bucket ( YES secured </a:t>
            </a:r>
            <a:r>
              <a:rPr lang="en-AU" sz="3200" dirty="0">
                <a:sym typeface="Wingdings" panose="05000000000000000000" pitchFamily="2" charset="2"/>
              </a:rPr>
              <a:t> )</a:t>
            </a:r>
          </a:p>
          <a:p>
            <a:pPr marL="342900" indent="-342900">
              <a:buFont typeface="Wingdings" panose="05000000000000000000" pitchFamily="2" charset="2"/>
              <a:buChar char="q"/>
            </a:pPr>
            <a:r>
              <a:rPr lang="en-AU" sz="3200" dirty="0">
                <a:sym typeface="Wingdings" panose="05000000000000000000" pitchFamily="2" charset="2"/>
              </a:rPr>
              <a:t>S3 does RBAC to reports</a:t>
            </a:r>
          </a:p>
          <a:p>
            <a:pPr marL="342900" indent="-342900">
              <a:buFont typeface="Wingdings" panose="05000000000000000000" pitchFamily="2" charset="2"/>
              <a:buChar char="q"/>
            </a:pPr>
            <a:r>
              <a:rPr lang="en-AU" sz="3200" dirty="0">
                <a:sym typeface="Wingdings" panose="05000000000000000000" pitchFamily="2" charset="2"/>
              </a:rPr>
              <a:t>S3 does auto-archiving and removal</a:t>
            </a:r>
          </a:p>
        </p:txBody>
      </p:sp>
    </p:spTree>
    <p:extLst>
      <p:ext uri="{BB962C8B-B14F-4D97-AF65-F5344CB8AC3E}">
        <p14:creationId xmlns:p14="http://schemas.microsoft.com/office/powerpoint/2010/main" val="1529220336"/>
      </p:ext>
    </p:extLst>
  </p:cSld>
  <p:clrMapOvr>
    <a:masterClrMapping/>
  </p:clrMapOvr>
  <mc:AlternateContent xmlns:mc="http://schemas.openxmlformats.org/markup-compatibility/2006" xmlns:p14="http://schemas.microsoft.com/office/powerpoint/2010/main">
    <mc:Choice Requires="p14">
      <p:transition p14:dur="10" advTm="16420"/>
    </mc:Choice>
    <mc:Fallback xmlns="">
      <p:transition advTm="16420"/>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7A8F7EE-A4B4-4A90-8BED-86FCC86226EA}"/>
              </a:ext>
            </a:extLst>
          </p:cNvPr>
          <p:cNvSpPr>
            <a:spLocks noGrp="1"/>
          </p:cNvSpPr>
          <p:nvPr>
            <p:ph type="title"/>
          </p:nvPr>
        </p:nvSpPr>
        <p:spPr/>
        <p:txBody>
          <a:bodyPr/>
          <a:lstStyle/>
          <a:p>
            <a:r>
              <a:rPr lang="en-AU" dirty="0"/>
              <a:t>Salty CIS-CAT Gotchas / Lessons</a:t>
            </a:r>
          </a:p>
        </p:txBody>
      </p:sp>
      <p:sp>
        <p:nvSpPr>
          <p:cNvPr id="8" name="TextBox 7">
            <a:extLst>
              <a:ext uri="{FF2B5EF4-FFF2-40B4-BE49-F238E27FC236}">
                <a16:creationId xmlns:a16="http://schemas.microsoft.com/office/drawing/2014/main" id="{45FE23E2-7EC0-476E-9EE7-BEFF5C421E18}"/>
              </a:ext>
            </a:extLst>
          </p:cNvPr>
          <p:cNvSpPr txBox="1"/>
          <p:nvPr/>
        </p:nvSpPr>
        <p:spPr>
          <a:xfrm>
            <a:off x="510644" y="1439602"/>
            <a:ext cx="11170710" cy="5016758"/>
          </a:xfrm>
          <a:prstGeom prst="rect">
            <a:avLst/>
          </a:prstGeom>
          <a:noFill/>
        </p:spPr>
        <p:txBody>
          <a:bodyPr wrap="square" rtlCol="0">
            <a:spAutoFit/>
          </a:bodyPr>
          <a:lstStyle/>
          <a:p>
            <a:pPr marL="342900" indent="-342900">
              <a:buFont typeface="Wingdings" panose="05000000000000000000" pitchFamily="2" charset="2"/>
              <a:buChar char="q"/>
            </a:pPr>
            <a:r>
              <a:rPr lang="en-AU" sz="3200" dirty="0" err="1"/>
              <a:t>file.recurse</a:t>
            </a:r>
            <a:r>
              <a:rPr lang="en-AU" sz="3200" dirty="0"/>
              <a:t> with “clean” option (default) is horrible</a:t>
            </a:r>
          </a:p>
          <a:p>
            <a:pPr marL="342900" indent="-342900">
              <a:buFont typeface="Wingdings" panose="05000000000000000000" pitchFamily="2" charset="2"/>
              <a:buChar char="q"/>
            </a:pPr>
            <a:r>
              <a:rPr lang="en-AU" sz="3200" dirty="0">
                <a:sym typeface="Wingdings" panose="05000000000000000000" pitchFamily="2" charset="2"/>
              </a:rPr>
              <a:t>CIS HTML/ARF reports can get BIG; e.g. 10+MB</a:t>
            </a:r>
          </a:p>
          <a:p>
            <a:pPr marL="342900" indent="-342900">
              <a:buFont typeface="Wingdings" panose="05000000000000000000" pitchFamily="2" charset="2"/>
              <a:buChar char="q"/>
            </a:pPr>
            <a:r>
              <a:rPr lang="en-AU" sz="3200" dirty="0">
                <a:sym typeface="Wingdings" panose="05000000000000000000" pitchFamily="2" charset="2"/>
              </a:rPr>
              <a:t>Salt Mine is designed for **SMALL** pieces of information</a:t>
            </a:r>
          </a:p>
          <a:p>
            <a:pPr marL="342900" indent="-342900">
              <a:buFont typeface="Wingdings" panose="05000000000000000000" pitchFamily="2" charset="2"/>
              <a:buChar char="q"/>
            </a:pPr>
            <a:r>
              <a:rPr lang="en-AU" sz="3200" dirty="0" err="1">
                <a:sym typeface="Wingdings" panose="05000000000000000000" pitchFamily="2" charset="2"/>
              </a:rPr>
              <a:t>file.read</a:t>
            </a:r>
            <a:r>
              <a:rPr lang="en-AU" sz="3200" dirty="0">
                <a:sym typeface="Wingdings" panose="05000000000000000000" pitchFamily="2" charset="2"/>
              </a:rPr>
              <a:t> exec module chokes on large files</a:t>
            </a:r>
          </a:p>
          <a:p>
            <a:pPr marL="342900" indent="-342900">
              <a:buFont typeface="Wingdings" panose="05000000000000000000" pitchFamily="2" charset="2"/>
              <a:buChar char="q"/>
            </a:pPr>
            <a:r>
              <a:rPr lang="en-AU" sz="3200" dirty="0">
                <a:sym typeface="Wingdings" panose="05000000000000000000" pitchFamily="2" charset="2"/>
              </a:rPr>
              <a:t>Salt Minion’s on Windows and MacOS will, by default, be missing important Python modules such as m2crypto, and can be hard to install quickly, e.g. MacOS needs </a:t>
            </a:r>
            <a:r>
              <a:rPr lang="en-AU" sz="3200" dirty="0" err="1">
                <a:sym typeface="Wingdings" panose="05000000000000000000" pitchFamily="2" charset="2"/>
              </a:rPr>
              <a:t>Xcode</a:t>
            </a:r>
            <a:r>
              <a:rPr lang="en-AU" sz="3200" dirty="0">
                <a:sym typeface="Wingdings" panose="05000000000000000000" pitchFamily="2" charset="2"/>
              </a:rPr>
              <a:t> tools</a:t>
            </a:r>
          </a:p>
          <a:p>
            <a:pPr marL="342900" indent="-342900">
              <a:buFont typeface="Wingdings" panose="05000000000000000000" pitchFamily="2" charset="2"/>
              <a:buChar char="q"/>
            </a:pPr>
            <a:r>
              <a:rPr lang="en-AU" sz="3200" dirty="0">
                <a:sym typeface="Wingdings" panose="05000000000000000000" pitchFamily="2" charset="2"/>
              </a:rPr>
              <a:t>(Good) Endpoint Security Software often does not like </a:t>
            </a:r>
            <a:r>
              <a:rPr lang="en-AU" sz="3200" dirty="0" err="1">
                <a:sym typeface="Wingdings" panose="05000000000000000000" pitchFamily="2" charset="2"/>
              </a:rPr>
              <a:t>SaltStack</a:t>
            </a:r>
            <a:r>
              <a:rPr lang="en-AU" sz="3200" dirty="0">
                <a:sym typeface="Wingdings" panose="05000000000000000000" pitchFamily="2" charset="2"/>
              </a:rPr>
              <a:t> Minion OR CIS-CAT Assessor</a:t>
            </a:r>
          </a:p>
          <a:p>
            <a:pPr marL="342900" indent="-342900">
              <a:buFont typeface="Wingdings" panose="05000000000000000000" pitchFamily="2" charset="2"/>
              <a:buChar char="q"/>
            </a:pPr>
            <a:r>
              <a:rPr lang="en-AU" sz="3200" dirty="0">
                <a:sym typeface="Wingdings" panose="05000000000000000000" pitchFamily="2" charset="2"/>
              </a:rPr>
              <a:t>Don’t use Salt Py3 packages, will break s3 module</a:t>
            </a:r>
          </a:p>
        </p:txBody>
      </p:sp>
    </p:spTree>
    <p:extLst>
      <p:ext uri="{BB962C8B-B14F-4D97-AF65-F5344CB8AC3E}">
        <p14:creationId xmlns:p14="http://schemas.microsoft.com/office/powerpoint/2010/main" val="2992318509"/>
      </p:ext>
    </p:extLst>
  </p:cSld>
  <p:clrMapOvr>
    <a:masterClrMapping/>
  </p:clrMapOvr>
  <mc:AlternateContent xmlns:mc="http://schemas.openxmlformats.org/markup-compatibility/2006" xmlns:p14="http://schemas.microsoft.com/office/powerpoint/2010/main">
    <mc:Choice Requires="p14">
      <p:transition p14:dur="10" advTm="206745"/>
    </mc:Choice>
    <mc:Fallback xmlns="">
      <p:transition advTm="206745"/>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7A8F7EE-A4B4-4A90-8BED-86FCC86226EA}"/>
              </a:ext>
            </a:extLst>
          </p:cNvPr>
          <p:cNvSpPr>
            <a:spLocks noGrp="1"/>
          </p:cNvSpPr>
          <p:nvPr>
            <p:ph type="title"/>
          </p:nvPr>
        </p:nvSpPr>
        <p:spPr>
          <a:xfrm>
            <a:off x="1197070" y="659639"/>
            <a:ext cx="9797859" cy="431020"/>
          </a:xfrm>
        </p:spPr>
        <p:txBody>
          <a:bodyPr/>
          <a:lstStyle/>
          <a:p>
            <a:r>
              <a:rPr lang="en-AU" dirty="0"/>
              <a:t>Salt CIS Formula</a:t>
            </a:r>
          </a:p>
        </p:txBody>
      </p:sp>
      <p:sp>
        <p:nvSpPr>
          <p:cNvPr id="5" name="Text Placeholder 6">
            <a:extLst>
              <a:ext uri="{FF2B5EF4-FFF2-40B4-BE49-F238E27FC236}">
                <a16:creationId xmlns:a16="http://schemas.microsoft.com/office/drawing/2014/main" id="{35FB43B8-FB6A-4275-B532-DA8C94F7775A}"/>
              </a:ext>
            </a:extLst>
          </p:cNvPr>
          <p:cNvSpPr>
            <a:spLocks noGrp="1"/>
          </p:cNvSpPr>
          <p:nvPr>
            <p:ph type="body" sz="quarter" idx="14"/>
          </p:nvPr>
        </p:nvSpPr>
        <p:spPr>
          <a:xfrm>
            <a:off x="1197071" y="1183056"/>
            <a:ext cx="9797858" cy="3173897"/>
          </a:xfrm>
        </p:spPr>
        <p:txBody>
          <a:bodyPr/>
          <a:lstStyle/>
          <a:p>
            <a:endParaRPr lang="en-AU" sz="2800" dirty="0"/>
          </a:p>
          <a:p>
            <a:r>
              <a:rPr lang="en-AU" sz="2800" dirty="0">
                <a:hlinkClick r:id="rId3"/>
              </a:rPr>
              <a:t>https://github.com/colin-stubbs/salt-formula-cis</a:t>
            </a:r>
            <a:endParaRPr lang="en-AU" sz="2800" dirty="0"/>
          </a:p>
          <a:p>
            <a:endParaRPr lang="en-AU" sz="2800" dirty="0"/>
          </a:p>
          <a:p>
            <a:pPr marL="514350" indent="-514350" algn="l">
              <a:buFont typeface="+mj-lt"/>
              <a:buAutoNum type="arabicPeriod"/>
            </a:pPr>
            <a:r>
              <a:rPr lang="en-AU" sz="2800" dirty="0"/>
              <a:t>Deploy and run CIS-CAT on Linux/MacOS/Windows</a:t>
            </a:r>
          </a:p>
          <a:p>
            <a:pPr marL="514350" indent="-514350" algn="l">
              <a:buFont typeface="+mj-lt"/>
              <a:buAutoNum type="arabicPeriod"/>
            </a:pPr>
            <a:r>
              <a:rPr lang="en-AU" sz="2800" dirty="0"/>
              <a:t>Deploy and run </a:t>
            </a:r>
            <a:r>
              <a:rPr lang="en-AU" sz="2800" dirty="0" err="1"/>
              <a:t>OpenSCAP</a:t>
            </a:r>
            <a:r>
              <a:rPr lang="en-AU" sz="2800" dirty="0"/>
              <a:t> on Linux </a:t>
            </a:r>
          </a:p>
          <a:p>
            <a:pPr marL="514350" indent="-514350" algn="l">
              <a:buFont typeface="+mj-lt"/>
              <a:buAutoNum type="arabicPeriod"/>
            </a:pPr>
            <a:r>
              <a:rPr lang="en-AU" sz="2800" dirty="0"/>
              <a:t>Deploy CIS Dashboard on Linux</a:t>
            </a:r>
          </a:p>
          <a:p>
            <a:pPr marL="514350" indent="-514350" algn="l">
              <a:buFont typeface="+mj-lt"/>
              <a:buAutoNum type="arabicPeriod"/>
            </a:pPr>
            <a:r>
              <a:rPr lang="en-AU" sz="2800" dirty="0"/>
              <a:t>Schedule CIS-CAT runs; gen reports in HTML/ARF/etc</a:t>
            </a:r>
          </a:p>
          <a:p>
            <a:pPr marL="514350" indent="-514350" algn="l">
              <a:buFont typeface="+mj-lt"/>
              <a:buAutoNum type="arabicPeriod"/>
            </a:pPr>
            <a:r>
              <a:rPr lang="en-AU" sz="2800" dirty="0"/>
              <a:t>Send reports to CIS Dashboard, Salt Master AND/OR S3 Bucket</a:t>
            </a:r>
          </a:p>
        </p:txBody>
      </p:sp>
    </p:spTree>
    <p:extLst>
      <p:ext uri="{BB962C8B-B14F-4D97-AF65-F5344CB8AC3E}">
        <p14:creationId xmlns:p14="http://schemas.microsoft.com/office/powerpoint/2010/main" val="3222902615"/>
      </p:ext>
    </p:extLst>
  </p:cSld>
  <p:clrMapOvr>
    <a:masterClrMapping/>
  </p:clrMapOvr>
  <mc:AlternateContent xmlns:mc="http://schemas.openxmlformats.org/markup-compatibility/2006" xmlns:p14="http://schemas.microsoft.com/office/powerpoint/2010/main">
    <mc:Choice Requires="p14">
      <p:transition p14:dur="10" advTm="66471"/>
    </mc:Choice>
    <mc:Fallback xmlns="">
      <p:transition advTm="66471"/>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7A8F7EE-A4B4-4A90-8BED-86FCC86226EA}"/>
              </a:ext>
            </a:extLst>
          </p:cNvPr>
          <p:cNvSpPr>
            <a:spLocks noGrp="1"/>
          </p:cNvSpPr>
          <p:nvPr>
            <p:ph type="title"/>
          </p:nvPr>
        </p:nvSpPr>
        <p:spPr>
          <a:xfrm>
            <a:off x="1197070" y="436954"/>
            <a:ext cx="9797859" cy="431020"/>
          </a:xfrm>
        </p:spPr>
        <p:txBody>
          <a:bodyPr/>
          <a:lstStyle/>
          <a:p>
            <a:r>
              <a:rPr lang="en-AU" dirty="0"/>
              <a:t>Salt CIS Formula</a:t>
            </a:r>
          </a:p>
        </p:txBody>
      </p:sp>
      <p:sp>
        <p:nvSpPr>
          <p:cNvPr id="5" name="Text Placeholder 6">
            <a:extLst>
              <a:ext uri="{FF2B5EF4-FFF2-40B4-BE49-F238E27FC236}">
                <a16:creationId xmlns:a16="http://schemas.microsoft.com/office/drawing/2014/main" id="{35FB43B8-FB6A-4275-B532-DA8C94F7775A}"/>
              </a:ext>
            </a:extLst>
          </p:cNvPr>
          <p:cNvSpPr>
            <a:spLocks noGrp="1"/>
          </p:cNvSpPr>
          <p:nvPr>
            <p:ph type="body" sz="quarter" idx="14"/>
          </p:nvPr>
        </p:nvSpPr>
        <p:spPr>
          <a:xfrm>
            <a:off x="1197070" y="652464"/>
            <a:ext cx="9797858" cy="5330387"/>
          </a:xfrm>
        </p:spPr>
        <p:txBody>
          <a:bodyPr/>
          <a:lstStyle/>
          <a:p>
            <a:endParaRPr lang="en-AU" sz="2800" dirty="0"/>
          </a:p>
          <a:p>
            <a:r>
              <a:rPr lang="en-AU" sz="2800" dirty="0">
                <a:hlinkClick r:id="rId3"/>
              </a:rPr>
              <a:t>https://github.com/colin-stubbs/salt-formula-cis</a:t>
            </a:r>
            <a:endParaRPr lang="en-AU" sz="2800" dirty="0"/>
          </a:p>
          <a:p>
            <a:pPr algn="l"/>
            <a:r>
              <a:rPr lang="en-AU" sz="2800" dirty="0" err="1"/>
              <a:t>cis.audit</a:t>
            </a:r>
            <a:endParaRPr lang="en-AU" sz="2800" dirty="0"/>
          </a:p>
          <a:p>
            <a:pPr algn="l"/>
            <a:r>
              <a:rPr lang="en-AU" sz="2800" dirty="0" err="1"/>
              <a:t>cis.audit.schedule</a:t>
            </a:r>
            <a:endParaRPr lang="en-AU" sz="2800" dirty="0"/>
          </a:p>
          <a:p>
            <a:pPr algn="l"/>
            <a:r>
              <a:rPr lang="en-AU" sz="2800" dirty="0" err="1"/>
              <a:t>cis.audit.schedule_remove</a:t>
            </a:r>
            <a:endParaRPr lang="en-AU" sz="2800" dirty="0"/>
          </a:p>
          <a:p>
            <a:pPr algn="l"/>
            <a:endParaRPr lang="en-AU" sz="2800" dirty="0"/>
          </a:p>
          <a:p>
            <a:pPr algn="l"/>
            <a:r>
              <a:rPr lang="en-AU" sz="2800" dirty="0" err="1"/>
              <a:t>cis.cis_cat.assessor</a:t>
            </a:r>
            <a:endParaRPr lang="en-AU" sz="2800" dirty="0"/>
          </a:p>
          <a:p>
            <a:pPr algn="l"/>
            <a:r>
              <a:rPr lang="en-AU" sz="2800" dirty="0" err="1"/>
              <a:t>cis.cis_cat.dashboard</a:t>
            </a:r>
            <a:endParaRPr lang="en-AU" sz="2800" dirty="0"/>
          </a:p>
          <a:p>
            <a:pPr algn="l"/>
            <a:r>
              <a:rPr lang="en-AU" sz="2800" dirty="0"/>
              <a:t>cis.cis_cat.java</a:t>
            </a:r>
          </a:p>
          <a:p>
            <a:pPr algn="l"/>
            <a:r>
              <a:rPr lang="en-AU" sz="2800" dirty="0" err="1"/>
              <a:t>cis.cis_cat.remove_assessor</a:t>
            </a:r>
            <a:endParaRPr lang="en-AU" sz="2800" dirty="0"/>
          </a:p>
          <a:p>
            <a:pPr algn="l"/>
            <a:r>
              <a:rPr lang="en-AU" sz="2800" dirty="0" err="1"/>
              <a:t>cis.cis_cat.remove_dashboard</a:t>
            </a:r>
            <a:endParaRPr lang="en-AU" sz="2800" dirty="0"/>
          </a:p>
        </p:txBody>
      </p:sp>
      <p:sp>
        <p:nvSpPr>
          <p:cNvPr id="2" name="TextBox 1">
            <a:extLst>
              <a:ext uri="{FF2B5EF4-FFF2-40B4-BE49-F238E27FC236}">
                <a16:creationId xmlns:a16="http://schemas.microsoft.com/office/drawing/2014/main" id="{E9BA1E26-5F4E-43EC-8B58-0A423EA69B73}"/>
              </a:ext>
            </a:extLst>
          </p:cNvPr>
          <p:cNvSpPr txBox="1"/>
          <p:nvPr/>
        </p:nvSpPr>
        <p:spPr>
          <a:xfrm>
            <a:off x="6716602" y="2865440"/>
            <a:ext cx="4353339" cy="1815882"/>
          </a:xfrm>
          <a:prstGeom prst="rect">
            <a:avLst/>
          </a:prstGeom>
          <a:noFill/>
        </p:spPr>
        <p:txBody>
          <a:bodyPr wrap="square" rtlCol="0">
            <a:spAutoFit/>
          </a:bodyPr>
          <a:lstStyle/>
          <a:p>
            <a:r>
              <a:rPr lang="en-AU" sz="2800" dirty="0" err="1">
                <a:latin typeface="Lato" panose="020F0502020204030203" pitchFamily="34" charset="0"/>
              </a:rPr>
              <a:t>cis.cis_cat.audit</a:t>
            </a:r>
            <a:endParaRPr lang="en-AU" sz="2800" dirty="0">
              <a:latin typeface="Lato" panose="020F0502020204030203" pitchFamily="34" charset="0"/>
            </a:endParaRPr>
          </a:p>
          <a:p>
            <a:endParaRPr lang="en-AU" sz="2800" dirty="0">
              <a:latin typeface="Lato" panose="020F0502020204030203" pitchFamily="34" charset="0"/>
            </a:endParaRPr>
          </a:p>
          <a:p>
            <a:r>
              <a:rPr lang="en-AU" sz="2800" dirty="0" err="1">
                <a:latin typeface="Lato" panose="020F0502020204030203" pitchFamily="34" charset="0"/>
              </a:rPr>
              <a:t>cis.openscap.oscap</a:t>
            </a:r>
            <a:endParaRPr lang="en-AU" sz="2800" dirty="0">
              <a:latin typeface="Lato" panose="020F0502020204030203" pitchFamily="34" charset="0"/>
            </a:endParaRPr>
          </a:p>
          <a:p>
            <a:r>
              <a:rPr lang="en-AU" sz="2800" dirty="0" err="1">
                <a:latin typeface="Lato" panose="020F0502020204030203" pitchFamily="34" charset="0"/>
              </a:rPr>
              <a:t>cis.openscap.audit</a:t>
            </a:r>
            <a:endParaRPr lang="en-AU" sz="2800" dirty="0">
              <a:latin typeface="Lato" panose="020F0502020204030203" pitchFamily="34" charset="0"/>
            </a:endParaRPr>
          </a:p>
        </p:txBody>
      </p:sp>
    </p:spTree>
    <p:extLst>
      <p:ext uri="{BB962C8B-B14F-4D97-AF65-F5344CB8AC3E}">
        <p14:creationId xmlns:p14="http://schemas.microsoft.com/office/powerpoint/2010/main" val="3252343908"/>
      </p:ext>
    </p:extLst>
  </p:cSld>
  <p:clrMapOvr>
    <a:masterClrMapping/>
  </p:clrMapOvr>
  <mc:AlternateContent xmlns:mc="http://schemas.openxmlformats.org/markup-compatibility/2006" xmlns:p14="http://schemas.microsoft.com/office/powerpoint/2010/main">
    <mc:Choice Requires="p14">
      <p:transition p14:dur="10" advTm="66471"/>
    </mc:Choice>
    <mc:Fallback xmlns="">
      <p:transition advTm="66471"/>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7A8F7EE-A4B4-4A90-8BED-86FCC86226EA}"/>
              </a:ext>
            </a:extLst>
          </p:cNvPr>
          <p:cNvSpPr>
            <a:spLocks noGrp="1"/>
          </p:cNvSpPr>
          <p:nvPr>
            <p:ph type="title"/>
          </p:nvPr>
        </p:nvSpPr>
        <p:spPr>
          <a:xfrm>
            <a:off x="1243454" y="348213"/>
            <a:ext cx="9797859" cy="431020"/>
          </a:xfrm>
        </p:spPr>
        <p:txBody>
          <a:bodyPr/>
          <a:lstStyle/>
          <a:p>
            <a:r>
              <a:rPr lang="en-AU" dirty="0"/>
              <a:t>Hardening via Formulas</a:t>
            </a:r>
          </a:p>
        </p:txBody>
      </p:sp>
      <p:sp>
        <p:nvSpPr>
          <p:cNvPr id="5" name="Text Placeholder 6">
            <a:extLst>
              <a:ext uri="{FF2B5EF4-FFF2-40B4-BE49-F238E27FC236}">
                <a16:creationId xmlns:a16="http://schemas.microsoft.com/office/drawing/2014/main" id="{35FB43B8-FB6A-4275-B532-DA8C94F7775A}"/>
              </a:ext>
            </a:extLst>
          </p:cNvPr>
          <p:cNvSpPr>
            <a:spLocks noGrp="1"/>
          </p:cNvSpPr>
          <p:nvPr>
            <p:ph type="body" sz="quarter" idx="14"/>
          </p:nvPr>
        </p:nvSpPr>
        <p:spPr>
          <a:xfrm>
            <a:off x="1197071" y="1066798"/>
            <a:ext cx="9797858" cy="3173897"/>
          </a:xfrm>
        </p:spPr>
        <p:txBody>
          <a:bodyPr/>
          <a:lstStyle/>
          <a:p>
            <a:r>
              <a:rPr lang="en-AU" sz="2800" dirty="0"/>
              <a:t>https://github.com/colin-stubbs/salt-formula-macos</a:t>
            </a:r>
          </a:p>
          <a:p>
            <a:r>
              <a:rPr lang="en-AU" sz="2800" dirty="0"/>
              <a:t>https://github.com/colin-stubbs/salt-formula-selinux</a:t>
            </a:r>
          </a:p>
          <a:p>
            <a:r>
              <a:rPr lang="en-AU" sz="2800" dirty="0"/>
              <a:t>https://github.com/colin-stubbs/salt-formula-sssd</a:t>
            </a:r>
          </a:p>
          <a:p>
            <a:r>
              <a:rPr lang="en-AU" sz="2800" dirty="0"/>
              <a:t>https://github.com/colin-stubbs/salt-formula-at</a:t>
            </a:r>
          </a:p>
          <a:p>
            <a:r>
              <a:rPr lang="en-AU" sz="2800" dirty="0"/>
              <a:t>https://github.com/colin-stubbs/salt-formula-cron</a:t>
            </a:r>
          </a:p>
          <a:p>
            <a:r>
              <a:rPr lang="en-AU" sz="2800" dirty="0"/>
              <a:t>https://github.com/colin-stubbs/salt-formula-prelink</a:t>
            </a:r>
          </a:p>
          <a:p>
            <a:r>
              <a:rPr lang="en-AU" sz="2800" dirty="0"/>
              <a:t>https://github.com/colin-stubbs/salt-formula-services</a:t>
            </a:r>
          </a:p>
          <a:p>
            <a:r>
              <a:rPr lang="en-AU" sz="2800" dirty="0"/>
              <a:t>https://github.com/colin-stubbs/salt-formula-haveged</a:t>
            </a:r>
          </a:p>
          <a:p>
            <a:r>
              <a:rPr lang="en-AU" sz="2800" dirty="0"/>
              <a:t>https://github.com/colin-stubbs/salt-formula-aide</a:t>
            </a:r>
          </a:p>
          <a:p>
            <a:r>
              <a:rPr lang="en-AU" sz="2800" dirty="0"/>
              <a:t>https://github.com/colin-stubbs/salt-formula-yum</a:t>
            </a:r>
          </a:p>
          <a:p>
            <a:r>
              <a:rPr lang="en-AU" sz="2800" dirty="0"/>
              <a:t>https://github.com/colin-stubbs/salt-formula-audit</a:t>
            </a:r>
          </a:p>
          <a:p>
            <a:endParaRPr lang="en-AU" sz="2800" dirty="0"/>
          </a:p>
          <a:p>
            <a:endParaRPr lang="en-AU" sz="2800" dirty="0"/>
          </a:p>
        </p:txBody>
      </p:sp>
    </p:spTree>
    <p:extLst>
      <p:ext uri="{BB962C8B-B14F-4D97-AF65-F5344CB8AC3E}">
        <p14:creationId xmlns:p14="http://schemas.microsoft.com/office/powerpoint/2010/main" val="367905690"/>
      </p:ext>
    </p:extLst>
  </p:cSld>
  <p:clrMapOvr>
    <a:masterClrMapping/>
  </p:clrMapOvr>
  <mc:AlternateContent xmlns:mc="http://schemas.openxmlformats.org/markup-compatibility/2006" xmlns:p14="http://schemas.microsoft.com/office/powerpoint/2010/main">
    <mc:Choice Requires="p14">
      <p:transition p14:dur="10" advTm="45400"/>
    </mc:Choice>
    <mc:Fallback xmlns="">
      <p:transition advTm="45400"/>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7A8F7EE-A4B4-4A90-8BED-86FCC86226EA}"/>
              </a:ext>
            </a:extLst>
          </p:cNvPr>
          <p:cNvSpPr>
            <a:spLocks noGrp="1"/>
          </p:cNvSpPr>
          <p:nvPr>
            <p:ph type="title"/>
          </p:nvPr>
        </p:nvSpPr>
        <p:spPr/>
        <p:txBody>
          <a:bodyPr/>
          <a:lstStyle/>
          <a:p>
            <a:r>
              <a:rPr lang="en-AU" dirty="0"/>
              <a:t>Salty CIS Multi-OS Ideal Solution</a:t>
            </a:r>
          </a:p>
        </p:txBody>
      </p:sp>
      <p:sp>
        <p:nvSpPr>
          <p:cNvPr id="8" name="TextBox 7">
            <a:extLst>
              <a:ext uri="{FF2B5EF4-FFF2-40B4-BE49-F238E27FC236}">
                <a16:creationId xmlns:a16="http://schemas.microsoft.com/office/drawing/2014/main" id="{45FE23E2-7EC0-476E-9EE7-BEFF5C421E18}"/>
              </a:ext>
            </a:extLst>
          </p:cNvPr>
          <p:cNvSpPr txBox="1"/>
          <p:nvPr/>
        </p:nvSpPr>
        <p:spPr>
          <a:xfrm>
            <a:off x="510644" y="1812230"/>
            <a:ext cx="11170710" cy="4031873"/>
          </a:xfrm>
          <a:prstGeom prst="rect">
            <a:avLst/>
          </a:prstGeom>
          <a:noFill/>
        </p:spPr>
        <p:txBody>
          <a:bodyPr wrap="square" rtlCol="0">
            <a:spAutoFit/>
          </a:bodyPr>
          <a:lstStyle/>
          <a:p>
            <a:pPr marL="457200" indent="-457200">
              <a:buFont typeface="+mj-lt"/>
              <a:buAutoNum type="arabicPeriod"/>
            </a:pPr>
            <a:r>
              <a:rPr lang="en-AU" sz="3200" dirty="0">
                <a:sym typeface="Wingdings" panose="05000000000000000000" pitchFamily="2" charset="2"/>
              </a:rPr>
              <a:t>Salt SCAP module/s load SCAP content, e.g. all CIS/SSG/STIG</a:t>
            </a:r>
          </a:p>
          <a:p>
            <a:pPr marL="457200" indent="-457200">
              <a:buFont typeface="+mj-lt"/>
              <a:buAutoNum type="arabicPeriod"/>
            </a:pPr>
            <a:r>
              <a:rPr lang="en-AU" sz="3200" dirty="0">
                <a:sym typeface="Wingdings" panose="05000000000000000000" pitchFamily="2" charset="2"/>
              </a:rPr>
              <a:t>Salt SCAP module/s have audit and remediate functions</a:t>
            </a:r>
          </a:p>
          <a:p>
            <a:pPr marL="457200" indent="-457200">
              <a:buFont typeface="+mj-lt"/>
              <a:buAutoNum type="arabicPeriod"/>
            </a:pPr>
            <a:r>
              <a:rPr lang="en-AU" sz="3200" dirty="0">
                <a:sym typeface="Wingdings" panose="05000000000000000000" pitchFamily="2" charset="2"/>
              </a:rPr>
              <a:t>Salt SCAP module/s can filter to individual rules</a:t>
            </a:r>
          </a:p>
          <a:p>
            <a:pPr marL="457200" indent="-457200">
              <a:buFont typeface="+mj-lt"/>
              <a:buAutoNum type="arabicPeriod"/>
            </a:pPr>
            <a:r>
              <a:rPr lang="en-AU" sz="3200" dirty="0">
                <a:sym typeface="Wingdings" panose="05000000000000000000" pitchFamily="2" charset="2"/>
              </a:rPr>
              <a:t>Audit triggers events for each pass/fail</a:t>
            </a:r>
          </a:p>
          <a:p>
            <a:pPr marL="457200" indent="-457200">
              <a:buFont typeface="+mj-lt"/>
              <a:buAutoNum type="arabicPeriod"/>
            </a:pPr>
            <a:r>
              <a:rPr lang="en-AU" sz="3200" dirty="0">
                <a:sym typeface="Wingdings" panose="05000000000000000000" pitchFamily="2" charset="2"/>
              </a:rPr>
              <a:t>Remediation triggers events for each change</a:t>
            </a:r>
          </a:p>
          <a:p>
            <a:pPr marL="457200" indent="-457200">
              <a:buFont typeface="+mj-lt"/>
              <a:buAutoNum type="arabicPeriod"/>
            </a:pPr>
            <a:r>
              <a:rPr lang="en-AU" sz="3200" dirty="0">
                <a:sym typeface="Wingdings" panose="05000000000000000000" pitchFamily="2" charset="2"/>
              </a:rPr>
              <a:t>Audit optionally sends reports to reporting destination/s</a:t>
            </a:r>
          </a:p>
          <a:p>
            <a:pPr marL="457200" indent="-457200">
              <a:buFont typeface="+mj-lt"/>
              <a:buAutoNum type="arabicPeriod"/>
            </a:pPr>
            <a:r>
              <a:rPr lang="en-AU" sz="3200" dirty="0">
                <a:sym typeface="Wingdings" panose="05000000000000000000" pitchFamily="2" charset="2"/>
              </a:rPr>
              <a:t>Logs go where logs should go</a:t>
            </a:r>
          </a:p>
          <a:p>
            <a:pPr marL="457200" indent="-457200">
              <a:buFont typeface="+mj-lt"/>
              <a:buAutoNum type="arabicPeriod"/>
            </a:pPr>
            <a:r>
              <a:rPr lang="en-AU" sz="3200" dirty="0">
                <a:sym typeface="Wingdings" panose="05000000000000000000" pitchFamily="2" charset="2"/>
              </a:rPr>
              <a:t>Generate alerts as appropriate using both Salt &amp; log handler/s</a:t>
            </a:r>
          </a:p>
        </p:txBody>
      </p:sp>
    </p:spTree>
    <p:extLst>
      <p:ext uri="{BB962C8B-B14F-4D97-AF65-F5344CB8AC3E}">
        <p14:creationId xmlns:p14="http://schemas.microsoft.com/office/powerpoint/2010/main" val="3523624768"/>
      </p:ext>
    </p:extLst>
  </p:cSld>
  <p:clrMapOvr>
    <a:masterClrMapping/>
  </p:clrMapOvr>
  <mc:AlternateContent xmlns:mc="http://schemas.openxmlformats.org/markup-compatibility/2006" xmlns:p14="http://schemas.microsoft.com/office/powerpoint/2010/main">
    <mc:Choice Requires="p14">
      <p:transition p14:dur="10" advTm="70598"/>
    </mc:Choice>
    <mc:Fallback xmlns="">
      <p:transition advTm="70598"/>
    </mc:Fallback>
  </mc:AlternateContent>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7A8F7EE-A4B4-4A90-8BED-86FCC86226EA}"/>
              </a:ext>
            </a:extLst>
          </p:cNvPr>
          <p:cNvSpPr>
            <a:spLocks noGrp="1"/>
          </p:cNvSpPr>
          <p:nvPr>
            <p:ph type="title"/>
          </p:nvPr>
        </p:nvSpPr>
        <p:spPr/>
        <p:txBody>
          <a:bodyPr/>
          <a:lstStyle/>
          <a:p>
            <a:r>
              <a:rPr lang="en-AU" dirty="0"/>
              <a:t>Salty CIS – OVAL Processing</a:t>
            </a:r>
          </a:p>
        </p:txBody>
      </p:sp>
      <p:sp>
        <p:nvSpPr>
          <p:cNvPr id="8" name="TextBox 7">
            <a:extLst>
              <a:ext uri="{FF2B5EF4-FFF2-40B4-BE49-F238E27FC236}">
                <a16:creationId xmlns:a16="http://schemas.microsoft.com/office/drawing/2014/main" id="{BAC5DD49-F04D-428F-AD00-05BB1861D323}"/>
              </a:ext>
            </a:extLst>
          </p:cNvPr>
          <p:cNvSpPr txBox="1"/>
          <p:nvPr/>
        </p:nvSpPr>
        <p:spPr>
          <a:xfrm>
            <a:off x="589722" y="1680671"/>
            <a:ext cx="10860156" cy="4524315"/>
          </a:xfrm>
          <a:prstGeom prst="rect">
            <a:avLst/>
          </a:prstGeom>
          <a:noFill/>
        </p:spPr>
        <p:txBody>
          <a:bodyPr wrap="square" rtlCol="0">
            <a:spAutoFit/>
          </a:bodyPr>
          <a:lstStyle/>
          <a:p>
            <a:r>
              <a:rPr lang="en-AU" sz="2400" dirty="0"/>
              <a:t>No existing OVAL modules for Python, but </a:t>
            </a:r>
            <a:r>
              <a:rPr lang="en-AU" sz="2400" dirty="0" err="1"/>
              <a:t>xmltodict</a:t>
            </a:r>
            <a:r>
              <a:rPr lang="en-AU" sz="2400" dirty="0"/>
              <a:t> works fine,</a:t>
            </a:r>
          </a:p>
          <a:p>
            <a:endParaRPr lang="en-AU" sz="2400" dirty="0"/>
          </a:p>
          <a:p>
            <a:r>
              <a:rPr lang="en-AU" sz="2400" dirty="0">
                <a:hlinkClick r:id="rId3"/>
              </a:rPr>
              <a:t>https://docs.python-guide.org/scenarios/xml/</a:t>
            </a:r>
            <a:endParaRPr lang="en-AU" sz="2400" dirty="0"/>
          </a:p>
          <a:p>
            <a:r>
              <a:rPr lang="en-AU" sz="2400" dirty="0">
                <a:hlinkClick r:id="rId4"/>
              </a:rPr>
              <a:t>https://pypi.org/project/xmltodict/</a:t>
            </a:r>
            <a:endParaRPr lang="en-AU" sz="2400" dirty="0"/>
          </a:p>
          <a:p>
            <a:endParaRPr lang="en-AU" sz="2400" dirty="0"/>
          </a:p>
          <a:p>
            <a:r>
              <a:rPr lang="en-AU" sz="2400" dirty="0">
                <a:hlinkClick r:id="rId5"/>
              </a:rPr>
              <a:t>https://oval.mitre.org/language/about/overview.html</a:t>
            </a:r>
            <a:endParaRPr lang="en-AU" sz="2400" dirty="0"/>
          </a:p>
          <a:p>
            <a:r>
              <a:rPr lang="en-AU" sz="2400" dirty="0">
                <a:hlinkClick r:id="rId6"/>
              </a:rPr>
              <a:t>http://oval.mitre.org/documents/docs-06/an_introduction_to_the_oval_language.pdf</a:t>
            </a:r>
            <a:endParaRPr lang="en-AU" sz="2400" dirty="0"/>
          </a:p>
          <a:p>
            <a:endParaRPr lang="en-AU" sz="2400" dirty="0">
              <a:hlinkClick r:id="rId7"/>
            </a:endParaRPr>
          </a:p>
          <a:p>
            <a:r>
              <a:rPr lang="en-AU" sz="2400" dirty="0">
                <a:hlinkClick r:id="rId7"/>
              </a:rPr>
              <a:t>http://ovalproject.github.io/getting-started/faqs/</a:t>
            </a:r>
            <a:endParaRPr lang="en-AU" sz="2400" dirty="0"/>
          </a:p>
          <a:p>
            <a:endParaRPr lang="en-AU" sz="2400" dirty="0"/>
          </a:p>
          <a:p>
            <a:r>
              <a:rPr lang="en-AU" sz="2400" dirty="0">
                <a:hlinkClick r:id="rId8"/>
              </a:rPr>
              <a:t>https://access.redhat.com/documentation/en-us/red_hat_enterprise_linux/6/html/security_guide/sect-scap_format-oval</a:t>
            </a:r>
            <a:endParaRPr lang="en-AU" sz="2400" dirty="0"/>
          </a:p>
        </p:txBody>
      </p:sp>
    </p:spTree>
    <p:extLst>
      <p:ext uri="{BB962C8B-B14F-4D97-AF65-F5344CB8AC3E}">
        <p14:creationId xmlns:p14="http://schemas.microsoft.com/office/powerpoint/2010/main" val="308825877"/>
      </p:ext>
    </p:extLst>
  </p:cSld>
  <p:clrMapOvr>
    <a:masterClrMapping/>
  </p:clrMapOvr>
  <mc:AlternateContent xmlns:mc="http://schemas.openxmlformats.org/markup-compatibility/2006" xmlns:p14="http://schemas.microsoft.com/office/powerpoint/2010/main">
    <mc:Choice Requires="p14">
      <p:transition p14:dur="10" advTm="375"/>
    </mc:Choice>
    <mc:Fallback xmlns="">
      <p:transition advTm="375"/>
    </mc:Fallback>
  </mc:AlternateContent>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7A8F7EE-A4B4-4A90-8BED-86FCC86226EA}"/>
              </a:ext>
            </a:extLst>
          </p:cNvPr>
          <p:cNvSpPr>
            <a:spLocks noGrp="1"/>
          </p:cNvSpPr>
          <p:nvPr>
            <p:ph type="title"/>
          </p:nvPr>
        </p:nvSpPr>
        <p:spPr/>
        <p:txBody>
          <a:bodyPr/>
          <a:lstStyle/>
          <a:p>
            <a:r>
              <a:rPr lang="en-AU" dirty="0"/>
              <a:t>Salty CIS – XCCDF Processing</a:t>
            </a:r>
          </a:p>
        </p:txBody>
      </p:sp>
      <p:sp>
        <p:nvSpPr>
          <p:cNvPr id="8" name="TextBox 7">
            <a:extLst>
              <a:ext uri="{FF2B5EF4-FFF2-40B4-BE49-F238E27FC236}">
                <a16:creationId xmlns:a16="http://schemas.microsoft.com/office/drawing/2014/main" id="{0716A7CE-375F-4CFC-81FF-56F9A1D14331}"/>
              </a:ext>
            </a:extLst>
          </p:cNvPr>
          <p:cNvSpPr txBox="1"/>
          <p:nvPr/>
        </p:nvSpPr>
        <p:spPr>
          <a:xfrm>
            <a:off x="390939" y="1795670"/>
            <a:ext cx="11264347" cy="2677656"/>
          </a:xfrm>
          <a:prstGeom prst="rect">
            <a:avLst/>
          </a:prstGeom>
          <a:noFill/>
        </p:spPr>
        <p:txBody>
          <a:bodyPr wrap="square" rtlCol="0">
            <a:spAutoFit/>
          </a:bodyPr>
          <a:lstStyle/>
          <a:p>
            <a:r>
              <a:rPr lang="en-AU" sz="2400" dirty="0"/>
              <a:t>Existing XCCDF modules for Python, but </a:t>
            </a:r>
            <a:r>
              <a:rPr lang="en-AU" sz="2400" dirty="0" err="1"/>
              <a:t>xmltodict</a:t>
            </a:r>
            <a:r>
              <a:rPr lang="en-AU" sz="2400" dirty="0"/>
              <a:t> works fine too,</a:t>
            </a:r>
          </a:p>
          <a:p>
            <a:endParaRPr lang="en-AU" sz="2400" dirty="0">
              <a:hlinkClick r:id="rId3"/>
            </a:endParaRPr>
          </a:p>
          <a:p>
            <a:r>
              <a:rPr lang="en-AU" sz="2400" dirty="0">
                <a:hlinkClick r:id="rId4"/>
              </a:rPr>
              <a:t>https://pypi.org/project/xccdf/</a:t>
            </a:r>
            <a:endParaRPr lang="en-AU" sz="2400" dirty="0"/>
          </a:p>
          <a:p>
            <a:r>
              <a:rPr lang="en-AU" sz="2400" dirty="0">
                <a:hlinkClick r:id="rId5"/>
              </a:rPr>
              <a:t>https://pypi.org/project/xccdfparser/</a:t>
            </a:r>
            <a:endParaRPr lang="en-AU" sz="2400" dirty="0"/>
          </a:p>
          <a:p>
            <a:endParaRPr lang="en-AU" sz="2400" dirty="0"/>
          </a:p>
          <a:p>
            <a:r>
              <a:rPr lang="en-AU" sz="2400" dirty="0">
                <a:hlinkClick r:id="rId6"/>
              </a:rPr>
              <a:t>https://csrc.nist.gov/projects/security-content-automation-protocol/specifications/xccdf/</a:t>
            </a:r>
            <a:endParaRPr lang="en-AU" sz="2400" dirty="0"/>
          </a:p>
          <a:p>
            <a:endParaRPr lang="en-AU" sz="2400" dirty="0"/>
          </a:p>
        </p:txBody>
      </p:sp>
    </p:spTree>
    <p:extLst>
      <p:ext uri="{BB962C8B-B14F-4D97-AF65-F5344CB8AC3E}">
        <p14:creationId xmlns:p14="http://schemas.microsoft.com/office/powerpoint/2010/main" val="3409844097"/>
      </p:ext>
    </p:extLst>
  </p:cSld>
  <p:clrMapOvr>
    <a:masterClrMapping/>
  </p:clrMapOvr>
  <mc:AlternateContent xmlns:mc="http://schemas.openxmlformats.org/markup-compatibility/2006" xmlns:p14="http://schemas.microsoft.com/office/powerpoint/2010/main">
    <mc:Choice Requires="p14">
      <p:transition p14:dur="10" advTm="359"/>
    </mc:Choice>
    <mc:Fallback xmlns="">
      <p:transition advTm="359"/>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7A8F7EE-A4B4-4A90-8BED-86FCC86226EA}"/>
              </a:ext>
            </a:extLst>
          </p:cNvPr>
          <p:cNvSpPr>
            <a:spLocks noGrp="1"/>
          </p:cNvSpPr>
          <p:nvPr>
            <p:ph type="title"/>
          </p:nvPr>
        </p:nvSpPr>
        <p:spPr>
          <a:xfrm>
            <a:off x="1197070" y="526266"/>
            <a:ext cx="9797859" cy="431020"/>
          </a:xfrm>
        </p:spPr>
        <p:txBody>
          <a:bodyPr/>
          <a:lstStyle/>
          <a:p>
            <a:r>
              <a:rPr lang="en-AU" dirty="0"/>
              <a:t>PCI-DSS</a:t>
            </a:r>
          </a:p>
        </p:txBody>
      </p:sp>
      <p:sp>
        <p:nvSpPr>
          <p:cNvPr id="10" name="TextBox 9">
            <a:extLst>
              <a:ext uri="{FF2B5EF4-FFF2-40B4-BE49-F238E27FC236}">
                <a16:creationId xmlns:a16="http://schemas.microsoft.com/office/drawing/2014/main" id="{FB874C51-1621-4DCC-B481-E1C4A9789009}"/>
              </a:ext>
            </a:extLst>
          </p:cNvPr>
          <p:cNvSpPr txBox="1"/>
          <p:nvPr/>
        </p:nvSpPr>
        <p:spPr>
          <a:xfrm>
            <a:off x="405253" y="971109"/>
            <a:ext cx="11422312" cy="2554545"/>
          </a:xfrm>
          <a:prstGeom prst="rect">
            <a:avLst/>
          </a:prstGeom>
          <a:noFill/>
        </p:spPr>
        <p:txBody>
          <a:bodyPr wrap="square" rtlCol="0">
            <a:spAutoFit/>
          </a:bodyPr>
          <a:lstStyle/>
          <a:p>
            <a:pPr marL="285750" indent="-285750">
              <a:buFont typeface="Wingdings" panose="05000000000000000000" pitchFamily="2" charset="2"/>
              <a:buChar char="q"/>
            </a:pPr>
            <a:r>
              <a:rPr lang="en-AU" sz="3200" dirty="0"/>
              <a:t>Compliance regime enforced by VISA/MasterCard/AMEX/etc</a:t>
            </a:r>
          </a:p>
          <a:p>
            <a:pPr marL="285750" indent="-285750">
              <a:buFont typeface="Wingdings" panose="05000000000000000000" pitchFamily="2" charset="2"/>
              <a:buChar char="q"/>
            </a:pPr>
            <a:r>
              <a:rPr lang="en-AU" sz="3200" dirty="0"/>
              <a:t>Not that hard to achieve</a:t>
            </a:r>
          </a:p>
          <a:p>
            <a:pPr marL="285750" indent="-285750">
              <a:buFont typeface="Wingdings" panose="05000000000000000000" pitchFamily="2" charset="2"/>
              <a:buChar char="q"/>
            </a:pPr>
            <a:r>
              <a:rPr lang="en-AU" sz="3200" dirty="0"/>
              <a:t>Mostly about process</a:t>
            </a:r>
          </a:p>
          <a:p>
            <a:pPr marL="285750" indent="-285750">
              <a:buFont typeface="Wingdings" panose="05000000000000000000" pitchFamily="2" charset="2"/>
              <a:buChar char="q"/>
            </a:pPr>
            <a:r>
              <a:rPr lang="en-AU" sz="3200" dirty="0"/>
              <a:t>Usually tells you to go elsewhere for explicit technical requirements, e.g. industry accepted hardening guidelines…</a:t>
            </a:r>
          </a:p>
        </p:txBody>
      </p:sp>
      <p:sp>
        <p:nvSpPr>
          <p:cNvPr id="11" name="TextBox 10">
            <a:extLst>
              <a:ext uri="{FF2B5EF4-FFF2-40B4-BE49-F238E27FC236}">
                <a16:creationId xmlns:a16="http://schemas.microsoft.com/office/drawing/2014/main" id="{00168775-6A0E-4BD5-9C8D-39BD6D05B4CD}"/>
              </a:ext>
            </a:extLst>
          </p:cNvPr>
          <p:cNvSpPr txBox="1"/>
          <p:nvPr/>
        </p:nvSpPr>
        <p:spPr>
          <a:xfrm>
            <a:off x="405253" y="3587092"/>
            <a:ext cx="6409987" cy="3046988"/>
          </a:xfrm>
          <a:prstGeom prst="rect">
            <a:avLst/>
          </a:prstGeom>
          <a:noFill/>
          <a:ln w="38100">
            <a:solidFill>
              <a:schemeClr val="accent1"/>
            </a:solidFill>
          </a:ln>
        </p:spPr>
        <p:txBody>
          <a:bodyPr wrap="square" rtlCol="0">
            <a:spAutoFit/>
          </a:bodyPr>
          <a:lstStyle/>
          <a:p>
            <a:r>
              <a:rPr lang="en-AU" sz="2400" dirty="0"/>
              <a:t>Requirement #2.2 – “Develop configuration standards for all system components. Assure that these standards address all known security vulnerabilities and are consistent with industry-accepted system hardening standards. Sources of industry-accepted system hardening standards may include, but are not limited to: CIS/ISO/SANS/NIST”</a:t>
            </a:r>
          </a:p>
        </p:txBody>
      </p:sp>
      <p:sp>
        <p:nvSpPr>
          <p:cNvPr id="13" name="TextBox 12">
            <a:extLst>
              <a:ext uri="{FF2B5EF4-FFF2-40B4-BE49-F238E27FC236}">
                <a16:creationId xmlns:a16="http://schemas.microsoft.com/office/drawing/2014/main" id="{E78297AF-566B-4FD4-BECC-F828DDAA3BB1}"/>
              </a:ext>
            </a:extLst>
          </p:cNvPr>
          <p:cNvSpPr txBox="1"/>
          <p:nvPr/>
        </p:nvSpPr>
        <p:spPr>
          <a:xfrm>
            <a:off x="6969046" y="3817588"/>
            <a:ext cx="4937889" cy="2677656"/>
          </a:xfrm>
          <a:prstGeom prst="rect">
            <a:avLst/>
          </a:prstGeom>
          <a:noFill/>
          <a:ln w="38100">
            <a:solidFill>
              <a:schemeClr val="accent1"/>
            </a:solidFill>
          </a:ln>
        </p:spPr>
        <p:txBody>
          <a:bodyPr wrap="square" rtlCol="0">
            <a:spAutoFit/>
          </a:bodyPr>
          <a:lstStyle/>
          <a:p>
            <a:r>
              <a:rPr lang="en-AU" sz="2400" dirty="0"/>
              <a:t>Testing Procedure #2.2a – “Examine the organisation’s configuration standards for all types of system components and verify the system configuration standards are consistent with industry-accepted hardening standards.”</a:t>
            </a:r>
          </a:p>
        </p:txBody>
      </p:sp>
    </p:spTree>
    <p:extLst>
      <p:ext uri="{BB962C8B-B14F-4D97-AF65-F5344CB8AC3E}">
        <p14:creationId xmlns:p14="http://schemas.microsoft.com/office/powerpoint/2010/main" val="2328022068"/>
      </p:ext>
    </p:extLst>
  </p:cSld>
  <p:clrMapOvr>
    <a:masterClrMapping/>
  </p:clrMapOvr>
  <mc:AlternateContent xmlns:mc="http://schemas.openxmlformats.org/markup-compatibility/2006" xmlns:p14="http://schemas.microsoft.com/office/powerpoint/2010/main">
    <mc:Choice Requires="p14">
      <p:transition p14:dur="10" advTm="56426"/>
    </mc:Choice>
    <mc:Fallback xmlns="">
      <p:transition advTm="56426"/>
    </mc:Fallback>
  </mc:AlternateContent>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7A8F7EE-A4B4-4A90-8BED-86FCC86226EA}"/>
              </a:ext>
            </a:extLst>
          </p:cNvPr>
          <p:cNvSpPr>
            <a:spLocks noGrp="1"/>
          </p:cNvSpPr>
          <p:nvPr>
            <p:ph type="title"/>
          </p:nvPr>
        </p:nvSpPr>
        <p:spPr/>
        <p:txBody>
          <a:bodyPr/>
          <a:lstStyle/>
          <a:p>
            <a:r>
              <a:rPr lang="en-AU" dirty="0"/>
              <a:t>Salty CIS – State Module</a:t>
            </a:r>
          </a:p>
        </p:txBody>
      </p:sp>
      <p:sp>
        <p:nvSpPr>
          <p:cNvPr id="8" name="TextBox 7">
            <a:extLst>
              <a:ext uri="{FF2B5EF4-FFF2-40B4-BE49-F238E27FC236}">
                <a16:creationId xmlns:a16="http://schemas.microsoft.com/office/drawing/2014/main" id="{0716A7CE-375F-4CFC-81FF-56F9A1D14331}"/>
              </a:ext>
            </a:extLst>
          </p:cNvPr>
          <p:cNvSpPr txBox="1"/>
          <p:nvPr/>
        </p:nvSpPr>
        <p:spPr>
          <a:xfrm>
            <a:off x="1272208" y="2875002"/>
            <a:ext cx="11264347" cy="3139321"/>
          </a:xfrm>
          <a:prstGeom prst="rect">
            <a:avLst/>
          </a:prstGeom>
          <a:noFill/>
        </p:spPr>
        <p:txBody>
          <a:bodyPr wrap="square" rtlCol="0">
            <a:spAutoFit/>
          </a:bodyPr>
          <a:lstStyle/>
          <a:p>
            <a:r>
              <a:rPr lang="en-AU" sz="6600" dirty="0"/>
              <a:t>Not read yet. Sorry.</a:t>
            </a:r>
          </a:p>
          <a:p>
            <a:endParaRPr lang="en-AU" sz="6600" dirty="0"/>
          </a:p>
          <a:p>
            <a:r>
              <a:rPr lang="en-AU" sz="6600" dirty="0"/>
              <a:t>(</a:t>
            </a:r>
            <a:r>
              <a:rPr lang="en-AU" sz="4800" dirty="0"/>
              <a:t>Hopefully releasable during SaltConf18</a:t>
            </a:r>
            <a:r>
              <a:rPr lang="en-AU" sz="6600" dirty="0"/>
              <a:t>)</a:t>
            </a:r>
          </a:p>
        </p:txBody>
      </p:sp>
    </p:spTree>
    <p:extLst>
      <p:ext uri="{BB962C8B-B14F-4D97-AF65-F5344CB8AC3E}">
        <p14:creationId xmlns:p14="http://schemas.microsoft.com/office/powerpoint/2010/main" val="2679692770"/>
      </p:ext>
    </p:extLst>
  </p:cSld>
  <p:clrMapOvr>
    <a:masterClrMapping/>
  </p:clrMapOvr>
  <mc:AlternateContent xmlns:mc="http://schemas.openxmlformats.org/markup-compatibility/2006" xmlns:p14="http://schemas.microsoft.com/office/powerpoint/2010/main">
    <mc:Choice Requires="p14">
      <p:transition p14:dur="10" advTm="375"/>
    </mc:Choice>
    <mc:Fallback xmlns="">
      <p:transition advTm="375"/>
    </mc:Fallback>
  </mc:AlternateContent>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7A8F7EE-A4B4-4A90-8BED-86FCC86226EA}"/>
              </a:ext>
            </a:extLst>
          </p:cNvPr>
          <p:cNvSpPr>
            <a:spLocks noGrp="1"/>
          </p:cNvSpPr>
          <p:nvPr>
            <p:ph type="title"/>
          </p:nvPr>
        </p:nvSpPr>
        <p:spPr>
          <a:xfrm>
            <a:off x="1197070" y="235570"/>
            <a:ext cx="9797859" cy="431020"/>
          </a:xfrm>
        </p:spPr>
        <p:txBody>
          <a:bodyPr/>
          <a:lstStyle/>
          <a:p>
            <a:r>
              <a:rPr lang="en-AU" dirty="0"/>
              <a:t>Salty CIS-CAT Interim Hack</a:t>
            </a:r>
          </a:p>
        </p:txBody>
      </p:sp>
      <p:sp>
        <p:nvSpPr>
          <p:cNvPr id="4" name="TextBox 3">
            <a:extLst>
              <a:ext uri="{FF2B5EF4-FFF2-40B4-BE49-F238E27FC236}">
                <a16:creationId xmlns:a16="http://schemas.microsoft.com/office/drawing/2014/main" id="{A3126C9E-9D1B-4A32-B0D2-8A04BA6F4002}"/>
              </a:ext>
            </a:extLst>
          </p:cNvPr>
          <p:cNvSpPr txBox="1"/>
          <p:nvPr/>
        </p:nvSpPr>
        <p:spPr>
          <a:xfrm>
            <a:off x="510644" y="898792"/>
            <a:ext cx="11170710" cy="5016758"/>
          </a:xfrm>
          <a:prstGeom prst="rect">
            <a:avLst/>
          </a:prstGeom>
          <a:noFill/>
        </p:spPr>
        <p:txBody>
          <a:bodyPr wrap="square" rtlCol="0">
            <a:spAutoFit/>
          </a:bodyPr>
          <a:lstStyle/>
          <a:p>
            <a:pPr marL="457200" indent="-457200">
              <a:buFont typeface="+mj-lt"/>
              <a:buAutoNum type="arabicPeriod"/>
            </a:pPr>
            <a:r>
              <a:rPr lang="en-AU" sz="3200" dirty="0">
                <a:sym typeface="Wingdings" panose="05000000000000000000" pitchFamily="2" charset="2"/>
              </a:rPr>
              <a:t>Salt execution module to deploy/run CIS-CAT Pro Assessor</a:t>
            </a:r>
          </a:p>
          <a:p>
            <a:pPr marL="457200" indent="-457200">
              <a:buFont typeface="+mj-lt"/>
              <a:buAutoNum type="arabicPeriod"/>
            </a:pPr>
            <a:r>
              <a:rPr lang="en-AU" sz="3200" dirty="0">
                <a:sym typeface="Wingdings" panose="05000000000000000000" pitchFamily="2" charset="2"/>
              </a:rPr>
              <a:t>Salt minion audits system using CIS-CAT</a:t>
            </a:r>
          </a:p>
          <a:p>
            <a:pPr marL="457200" indent="-457200">
              <a:buFont typeface="+mj-lt"/>
              <a:buAutoNum type="arabicPeriod"/>
            </a:pPr>
            <a:r>
              <a:rPr lang="en-AU" sz="3200" dirty="0">
                <a:sym typeface="Wingdings" panose="05000000000000000000" pitchFamily="2" charset="2"/>
              </a:rPr>
              <a:t>Use formulas for hardening; choose what to auto-remediate </a:t>
            </a:r>
          </a:p>
          <a:p>
            <a:pPr marL="457200" indent="-457200">
              <a:buFont typeface="+mj-lt"/>
              <a:buAutoNum type="arabicPeriod"/>
            </a:pPr>
            <a:r>
              <a:rPr lang="en-AU" sz="3200" dirty="0">
                <a:sym typeface="Wingdings" panose="05000000000000000000" pitchFamily="2" charset="2"/>
              </a:rPr>
              <a:t>CIS-CAT sends reports to CIS-CAT Dashboard OR Foreman with </a:t>
            </a:r>
            <a:r>
              <a:rPr lang="en-AU" sz="3200" dirty="0" err="1">
                <a:sym typeface="Wingdings" panose="05000000000000000000" pitchFamily="2" charset="2"/>
              </a:rPr>
              <a:t>OpenSCAP</a:t>
            </a:r>
            <a:r>
              <a:rPr lang="en-AU" sz="3200" dirty="0">
                <a:sym typeface="Wingdings" panose="05000000000000000000" pitchFamily="2" charset="2"/>
              </a:rPr>
              <a:t> Plugin</a:t>
            </a:r>
          </a:p>
          <a:p>
            <a:pPr marL="457200" indent="-457200">
              <a:buFont typeface="+mj-lt"/>
              <a:buAutoNum type="arabicPeriod"/>
            </a:pPr>
            <a:r>
              <a:rPr lang="en-AU" sz="3200" dirty="0">
                <a:sym typeface="Wingdings" panose="05000000000000000000" pitchFamily="2" charset="2"/>
              </a:rPr>
              <a:t>Reporting destination makes it easy for analysts and other authorised staff to access appropriate content in the most useful format for them (XML, HTML, CSV, whatever)</a:t>
            </a:r>
          </a:p>
          <a:p>
            <a:pPr marL="457200" indent="-457200">
              <a:buFont typeface="+mj-lt"/>
              <a:buAutoNum type="arabicPeriod"/>
            </a:pPr>
            <a:r>
              <a:rPr lang="en-AU" sz="3200" dirty="0">
                <a:sym typeface="Wingdings" panose="05000000000000000000" pitchFamily="2" charset="2"/>
              </a:rPr>
              <a:t>Logs go where logs should go</a:t>
            </a:r>
          </a:p>
          <a:p>
            <a:pPr marL="457200" indent="-457200">
              <a:buFont typeface="+mj-lt"/>
              <a:buAutoNum type="arabicPeriod"/>
            </a:pPr>
            <a:r>
              <a:rPr lang="en-AU" sz="3200" dirty="0">
                <a:sym typeface="Wingdings" panose="05000000000000000000" pitchFamily="2" charset="2"/>
              </a:rPr>
              <a:t>Log and/or report destination/s generate alerts as appropriate</a:t>
            </a:r>
          </a:p>
        </p:txBody>
      </p:sp>
    </p:spTree>
    <p:extLst>
      <p:ext uri="{BB962C8B-B14F-4D97-AF65-F5344CB8AC3E}">
        <p14:creationId xmlns:p14="http://schemas.microsoft.com/office/powerpoint/2010/main" val="310405791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7A8F7EE-A4B4-4A90-8BED-86FCC86226EA}"/>
              </a:ext>
            </a:extLst>
          </p:cNvPr>
          <p:cNvSpPr>
            <a:spLocks noGrp="1"/>
          </p:cNvSpPr>
          <p:nvPr>
            <p:ph type="title"/>
          </p:nvPr>
        </p:nvSpPr>
        <p:spPr>
          <a:xfrm>
            <a:off x="1197070" y="659639"/>
            <a:ext cx="9797859" cy="431020"/>
          </a:xfrm>
        </p:spPr>
        <p:txBody>
          <a:bodyPr/>
          <a:lstStyle/>
          <a:p>
            <a:r>
              <a:rPr lang="en-AU" dirty="0"/>
              <a:t>Salty CIS-CAT Execution Module</a:t>
            </a:r>
          </a:p>
        </p:txBody>
      </p:sp>
      <p:sp>
        <p:nvSpPr>
          <p:cNvPr id="5" name="Text Placeholder 6">
            <a:extLst>
              <a:ext uri="{FF2B5EF4-FFF2-40B4-BE49-F238E27FC236}">
                <a16:creationId xmlns:a16="http://schemas.microsoft.com/office/drawing/2014/main" id="{35FB43B8-FB6A-4275-B532-DA8C94F7775A}"/>
              </a:ext>
            </a:extLst>
          </p:cNvPr>
          <p:cNvSpPr>
            <a:spLocks noGrp="1"/>
          </p:cNvSpPr>
          <p:nvPr>
            <p:ph type="body" sz="quarter" idx="14"/>
          </p:nvPr>
        </p:nvSpPr>
        <p:spPr>
          <a:xfrm>
            <a:off x="1197071" y="1868555"/>
            <a:ext cx="9797858" cy="3173897"/>
          </a:xfrm>
        </p:spPr>
        <p:txBody>
          <a:bodyPr/>
          <a:lstStyle/>
          <a:p>
            <a:endParaRPr lang="en-AU" sz="2800" dirty="0"/>
          </a:p>
          <a:p>
            <a:r>
              <a:rPr lang="en-AU" sz="2800" dirty="0">
                <a:hlinkClick r:id="rId3"/>
              </a:rPr>
              <a:t>https://github.com/routedlogic/salt-formula-cis</a:t>
            </a:r>
            <a:endParaRPr lang="en-AU" sz="2800" dirty="0"/>
          </a:p>
          <a:p>
            <a:endParaRPr lang="en-AU" sz="2800" dirty="0"/>
          </a:p>
          <a:p>
            <a:endParaRPr lang="en-AU" sz="2800" dirty="0"/>
          </a:p>
        </p:txBody>
      </p:sp>
    </p:spTree>
    <p:extLst>
      <p:ext uri="{BB962C8B-B14F-4D97-AF65-F5344CB8AC3E}">
        <p14:creationId xmlns:p14="http://schemas.microsoft.com/office/powerpoint/2010/main" val="260010129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7A8F7EE-A4B4-4A90-8BED-86FCC86226EA}"/>
              </a:ext>
            </a:extLst>
          </p:cNvPr>
          <p:cNvSpPr>
            <a:spLocks noGrp="1"/>
          </p:cNvSpPr>
          <p:nvPr>
            <p:ph type="title"/>
          </p:nvPr>
        </p:nvSpPr>
        <p:spPr/>
        <p:txBody>
          <a:bodyPr/>
          <a:lstStyle/>
          <a:p>
            <a:r>
              <a:rPr lang="en-AU" dirty="0"/>
              <a:t>Foreman with </a:t>
            </a:r>
            <a:r>
              <a:rPr lang="en-AU" dirty="0" err="1"/>
              <a:t>OpenSCAP</a:t>
            </a:r>
            <a:r>
              <a:rPr lang="en-AU" dirty="0"/>
              <a:t> Plugin</a:t>
            </a:r>
          </a:p>
        </p:txBody>
      </p:sp>
    </p:spTree>
    <p:extLst>
      <p:ext uri="{BB962C8B-B14F-4D97-AF65-F5344CB8AC3E}">
        <p14:creationId xmlns:p14="http://schemas.microsoft.com/office/powerpoint/2010/main" val="277427373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7A8F7EE-A4B4-4A90-8BED-86FCC86226EA}"/>
              </a:ext>
            </a:extLst>
          </p:cNvPr>
          <p:cNvSpPr>
            <a:spLocks noGrp="1"/>
          </p:cNvSpPr>
          <p:nvPr>
            <p:ph type="title"/>
          </p:nvPr>
        </p:nvSpPr>
        <p:spPr/>
        <p:txBody>
          <a:bodyPr/>
          <a:lstStyle/>
          <a:p>
            <a:r>
              <a:rPr lang="en-AU" dirty="0"/>
              <a:t>Foreman with </a:t>
            </a:r>
            <a:r>
              <a:rPr lang="en-AU" dirty="0" err="1"/>
              <a:t>OpenSCAP</a:t>
            </a:r>
            <a:r>
              <a:rPr lang="en-AU" dirty="0"/>
              <a:t> Plugin</a:t>
            </a:r>
            <a:br>
              <a:rPr lang="en-AU" dirty="0"/>
            </a:br>
            <a:r>
              <a:rPr lang="en-AU" dirty="0"/>
              <a:t>Architecture</a:t>
            </a:r>
          </a:p>
        </p:txBody>
      </p:sp>
    </p:spTree>
    <p:extLst>
      <p:ext uri="{BB962C8B-B14F-4D97-AF65-F5344CB8AC3E}">
        <p14:creationId xmlns:p14="http://schemas.microsoft.com/office/powerpoint/2010/main" val="108868905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7A8F7EE-A4B4-4A90-8BED-86FCC86226EA}"/>
              </a:ext>
            </a:extLst>
          </p:cNvPr>
          <p:cNvSpPr>
            <a:spLocks noGrp="1"/>
          </p:cNvSpPr>
          <p:nvPr>
            <p:ph type="title"/>
          </p:nvPr>
        </p:nvSpPr>
        <p:spPr/>
        <p:txBody>
          <a:bodyPr/>
          <a:lstStyle/>
          <a:p>
            <a:r>
              <a:rPr lang="en-AU" dirty="0"/>
              <a:t>Foreman with </a:t>
            </a:r>
            <a:r>
              <a:rPr lang="en-AU" dirty="0" err="1"/>
              <a:t>OpenSCAP</a:t>
            </a:r>
            <a:r>
              <a:rPr lang="en-AU" dirty="0"/>
              <a:t> Plugin</a:t>
            </a:r>
            <a:br>
              <a:rPr lang="en-AU" dirty="0"/>
            </a:br>
            <a:r>
              <a:rPr lang="en-AU" dirty="0"/>
              <a:t>Demo</a:t>
            </a:r>
          </a:p>
        </p:txBody>
      </p:sp>
    </p:spTree>
    <p:extLst>
      <p:ext uri="{BB962C8B-B14F-4D97-AF65-F5344CB8AC3E}">
        <p14:creationId xmlns:p14="http://schemas.microsoft.com/office/powerpoint/2010/main" val="20803662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7A8F7EE-A4B4-4A90-8BED-86FCC86226EA}"/>
              </a:ext>
            </a:extLst>
          </p:cNvPr>
          <p:cNvSpPr>
            <a:spLocks noGrp="1"/>
          </p:cNvSpPr>
          <p:nvPr>
            <p:ph type="title"/>
          </p:nvPr>
        </p:nvSpPr>
        <p:spPr>
          <a:xfrm>
            <a:off x="1197069" y="528265"/>
            <a:ext cx="9797859" cy="431020"/>
          </a:xfrm>
        </p:spPr>
        <p:txBody>
          <a:bodyPr/>
          <a:lstStyle/>
          <a:p>
            <a:r>
              <a:rPr lang="en-AU" dirty="0"/>
              <a:t>Other Things You Should Consider</a:t>
            </a:r>
          </a:p>
        </p:txBody>
      </p:sp>
      <p:sp>
        <p:nvSpPr>
          <p:cNvPr id="3" name="TextBox 2">
            <a:extLst>
              <a:ext uri="{FF2B5EF4-FFF2-40B4-BE49-F238E27FC236}">
                <a16:creationId xmlns:a16="http://schemas.microsoft.com/office/drawing/2014/main" id="{F8973CA5-AEDF-4C56-B9C8-66A1040A46E4}"/>
              </a:ext>
            </a:extLst>
          </p:cNvPr>
          <p:cNvSpPr txBox="1"/>
          <p:nvPr/>
        </p:nvSpPr>
        <p:spPr>
          <a:xfrm>
            <a:off x="510644" y="1265556"/>
            <a:ext cx="11170710" cy="584775"/>
          </a:xfrm>
          <a:prstGeom prst="rect">
            <a:avLst/>
          </a:prstGeom>
          <a:noFill/>
        </p:spPr>
        <p:txBody>
          <a:bodyPr wrap="square" rtlCol="0">
            <a:spAutoFit/>
          </a:bodyPr>
          <a:lstStyle/>
          <a:p>
            <a:r>
              <a:rPr lang="en-AU" sz="3200" dirty="0" err="1">
                <a:sym typeface="Wingdings" panose="05000000000000000000" pitchFamily="2" charset="2"/>
              </a:rPr>
              <a:t>HubbleStack</a:t>
            </a:r>
            <a:r>
              <a:rPr lang="en-AU" sz="3200" dirty="0">
                <a:sym typeface="Wingdings" panose="05000000000000000000" pitchFamily="2" charset="2"/>
              </a:rPr>
              <a:t> - https://github.com/hubblestack</a:t>
            </a:r>
          </a:p>
        </p:txBody>
      </p:sp>
      <p:sp>
        <p:nvSpPr>
          <p:cNvPr id="4" name="TextBox 3">
            <a:extLst>
              <a:ext uri="{FF2B5EF4-FFF2-40B4-BE49-F238E27FC236}">
                <a16:creationId xmlns:a16="http://schemas.microsoft.com/office/drawing/2014/main" id="{954B8F32-2E67-4787-BF04-2B80594C49A4}"/>
              </a:ext>
            </a:extLst>
          </p:cNvPr>
          <p:cNvSpPr txBox="1"/>
          <p:nvPr/>
        </p:nvSpPr>
        <p:spPr>
          <a:xfrm>
            <a:off x="510644" y="2031854"/>
            <a:ext cx="11170710" cy="4524315"/>
          </a:xfrm>
          <a:prstGeom prst="rect">
            <a:avLst/>
          </a:prstGeom>
          <a:noFill/>
        </p:spPr>
        <p:txBody>
          <a:bodyPr wrap="square" rtlCol="0">
            <a:spAutoFit/>
          </a:bodyPr>
          <a:lstStyle/>
          <a:p>
            <a:r>
              <a:rPr lang="en-AU" sz="3200" dirty="0">
                <a:sym typeface="Wingdings" panose="05000000000000000000" pitchFamily="2" charset="2"/>
              </a:rPr>
              <a:t>What is?</a:t>
            </a:r>
          </a:p>
          <a:p>
            <a:endParaRPr lang="en-AU" sz="3200" dirty="0">
              <a:sym typeface="Wingdings" panose="05000000000000000000" pitchFamily="2" charset="2"/>
            </a:endParaRPr>
          </a:p>
          <a:p>
            <a:r>
              <a:rPr lang="en-AU" sz="3200" dirty="0">
                <a:sym typeface="Wingdings" panose="05000000000000000000" pitchFamily="2" charset="2"/>
              </a:rPr>
              <a:t>Compliance framework</a:t>
            </a:r>
          </a:p>
          <a:p>
            <a:r>
              <a:rPr lang="en-AU" sz="3200" dirty="0">
                <a:sym typeface="Wingdings" panose="05000000000000000000" pitchFamily="2" charset="2"/>
              </a:rPr>
              <a:t>Originally built on Salt; now (mostly) independent of Salt</a:t>
            </a:r>
          </a:p>
          <a:p>
            <a:r>
              <a:rPr lang="en-AU" sz="3200" dirty="0">
                <a:sym typeface="Wingdings" panose="05000000000000000000" pitchFamily="2" charset="2"/>
              </a:rPr>
              <a:t>Auditing &amp; Reporting – Specific Splunk/ELK integration</a:t>
            </a:r>
          </a:p>
          <a:p>
            <a:r>
              <a:rPr lang="en-AU" sz="3200" dirty="0">
                <a:sym typeface="Wingdings" panose="05000000000000000000" pitchFamily="2" charset="2"/>
              </a:rPr>
              <a:t>File Integrity Monitoring</a:t>
            </a:r>
          </a:p>
          <a:p>
            <a:r>
              <a:rPr lang="en-AU" sz="3200" dirty="0">
                <a:sym typeface="Wingdings" panose="05000000000000000000" pitchFamily="2" charset="2"/>
              </a:rPr>
              <a:t>Doesn’t do hardening</a:t>
            </a:r>
          </a:p>
          <a:p>
            <a:r>
              <a:rPr lang="en-AU" sz="3200" dirty="0">
                <a:sym typeface="Wingdings" panose="05000000000000000000" pitchFamily="2" charset="2"/>
              </a:rPr>
              <a:t>Doesn’t use SCAP DS/XCCDF/OVAL – update/translation process</a:t>
            </a:r>
          </a:p>
          <a:p>
            <a:r>
              <a:rPr lang="en-AU" sz="3200" dirty="0">
                <a:sym typeface="Wingdings" panose="05000000000000000000" pitchFamily="2" charset="2"/>
              </a:rPr>
              <a:t>No MacOS support</a:t>
            </a:r>
          </a:p>
        </p:txBody>
      </p:sp>
    </p:spTree>
    <p:extLst>
      <p:ext uri="{BB962C8B-B14F-4D97-AF65-F5344CB8AC3E}">
        <p14:creationId xmlns:p14="http://schemas.microsoft.com/office/powerpoint/2010/main" val="3445793728"/>
      </p:ext>
    </p:extLst>
  </p:cSld>
  <p:clrMapOvr>
    <a:masterClrMapping/>
  </p:clrMapOvr>
  <mc:AlternateContent xmlns:mc="http://schemas.openxmlformats.org/markup-compatibility/2006" xmlns:p14="http://schemas.microsoft.com/office/powerpoint/2010/main">
    <mc:Choice Requires="p14">
      <p:transition p14:dur="10" advTm="558"/>
    </mc:Choice>
    <mc:Fallback xmlns="">
      <p:transition advTm="558"/>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7A8F7EE-A4B4-4A90-8BED-86FCC86226EA}"/>
              </a:ext>
            </a:extLst>
          </p:cNvPr>
          <p:cNvSpPr>
            <a:spLocks noGrp="1"/>
          </p:cNvSpPr>
          <p:nvPr>
            <p:ph type="title"/>
          </p:nvPr>
        </p:nvSpPr>
        <p:spPr/>
        <p:txBody>
          <a:bodyPr/>
          <a:lstStyle/>
          <a:p>
            <a:r>
              <a:rPr lang="en-AU" dirty="0"/>
              <a:t>Questions ?</a:t>
            </a:r>
          </a:p>
        </p:txBody>
      </p:sp>
      <p:sp>
        <p:nvSpPr>
          <p:cNvPr id="7" name="Text Placeholder 6">
            <a:extLst>
              <a:ext uri="{FF2B5EF4-FFF2-40B4-BE49-F238E27FC236}">
                <a16:creationId xmlns:a16="http://schemas.microsoft.com/office/drawing/2014/main" id="{2D6E6EC1-29CA-42FF-A9CE-862DC8FDEAFB}"/>
              </a:ext>
            </a:extLst>
          </p:cNvPr>
          <p:cNvSpPr>
            <a:spLocks noGrp="1"/>
          </p:cNvSpPr>
          <p:nvPr>
            <p:ph type="body" sz="quarter" idx="14"/>
          </p:nvPr>
        </p:nvSpPr>
        <p:spPr>
          <a:xfrm>
            <a:off x="1197071" y="1444486"/>
            <a:ext cx="9797858" cy="4760500"/>
          </a:xfrm>
        </p:spPr>
        <p:txBody>
          <a:bodyPr/>
          <a:lstStyle/>
          <a:p>
            <a:r>
              <a:rPr lang="en-AU" sz="4000" dirty="0"/>
              <a:t>Linkage</a:t>
            </a:r>
            <a:endParaRPr lang="en-AU" sz="2400" dirty="0"/>
          </a:p>
          <a:p>
            <a:endParaRPr lang="en-AU" dirty="0"/>
          </a:p>
          <a:p>
            <a:r>
              <a:rPr lang="en-AU" sz="2800" dirty="0"/>
              <a:t>https://github.com/colin-stubbs</a:t>
            </a:r>
          </a:p>
          <a:p>
            <a:endParaRPr lang="en-AU" sz="2800" dirty="0"/>
          </a:p>
          <a:p>
            <a:r>
              <a:rPr lang="en-AU" sz="2800" dirty="0"/>
              <a:t>https://github.com/colin-stubbs/salt-formula-cis</a:t>
            </a:r>
          </a:p>
          <a:p>
            <a:endParaRPr lang="en-AU" sz="2800" dirty="0"/>
          </a:p>
          <a:p>
            <a:r>
              <a:rPr lang="en-AU" sz="2800" dirty="0"/>
              <a:t>https://equatetechnologies.com.au</a:t>
            </a:r>
          </a:p>
          <a:p>
            <a:r>
              <a:rPr lang="en-AU" sz="2800" dirty="0"/>
              <a:t>https://cavalryscout.com</a:t>
            </a:r>
          </a:p>
          <a:p>
            <a:endParaRPr lang="en-AU" dirty="0"/>
          </a:p>
        </p:txBody>
      </p:sp>
    </p:spTree>
    <p:extLst>
      <p:ext uri="{BB962C8B-B14F-4D97-AF65-F5344CB8AC3E}">
        <p14:creationId xmlns:p14="http://schemas.microsoft.com/office/powerpoint/2010/main" val="3146842380"/>
      </p:ext>
    </p:extLst>
  </p:cSld>
  <p:clrMapOvr>
    <a:masterClrMapping/>
  </p:clrMapOvr>
  <mc:AlternateContent xmlns:mc="http://schemas.openxmlformats.org/markup-compatibility/2006" xmlns:p14="http://schemas.microsoft.com/office/powerpoint/2010/main">
    <mc:Choice Requires="p14">
      <p:transition p14:dur="10" advTm="3076"/>
    </mc:Choice>
    <mc:Fallback xmlns="">
      <p:transition advTm="3076"/>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1CD19D9-6EAB-4D98-8B3B-1E8B1552FB67}"/>
              </a:ext>
            </a:extLst>
          </p:cNvPr>
          <p:cNvSpPr>
            <a:spLocks noGrp="1"/>
          </p:cNvSpPr>
          <p:nvPr>
            <p:ph type="title"/>
          </p:nvPr>
        </p:nvSpPr>
        <p:spPr/>
        <p:txBody>
          <a:bodyPr/>
          <a:lstStyle/>
          <a:p>
            <a:r>
              <a:rPr lang="en-AU" dirty="0"/>
              <a:t>What is hardening not?</a:t>
            </a:r>
          </a:p>
        </p:txBody>
      </p:sp>
      <p:sp>
        <p:nvSpPr>
          <p:cNvPr id="8" name="TextBox 7">
            <a:extLst>
              <a:ext uri="{FF2B5EF4-FFF2-40B4-BE49-F238E27FC236}">
                <a16:creationId xmlns:a16="http://schemas.microsoft.com/office/drawing/2014/main" id="{80B62B7F-271B-4D64-A217-ED1B49A4EF09}"/>
              </a:ext>
            </a:extLst>
          </p:cNvPr>
          <p:cNvSpPr txBox="1"/>
          <p:nvPr/>
        </p:nvSpPr>
        <p:spPr>
          <a:xfrm>
            <a:off x="552073" y="2273285"/>
            <a:ext cx="11235373" cy="2862322"/>
          </a:xfrm>
          <a:prstGeom prst="rect">
            <a:avLst/>
          </a:prstGeom>
          <a:noFill/>
        </p:spPr>
        <p:txBody>
          <a:bodyPr wrap="square" rtlCol="0">
            <a:spAutoFit/>
          </a:bodyPr>
          <a:lstStyle/>
          <a:p>
            <a:pPr marL="285750" indent="-285750">
              <a:buFont typeface="Wingdings" panose="05000000000000000000" pitchFamily="2" charset="2"/>
              <a:buChar char="q"/>
            </a:pPr>
            <a:r>
              <a:rPr lang="en-AU" sz="3600" dirty="0"/>
              <a:t>NOT – just a set of commands you run</a:t>
            </a:r>
          </a:p>
          <a:p>
            <a:pPr marL="285750" indent="-285750">
              <a:buFont typeface="Wingdings" panose="05000000000000000000" pitchFamily="2" charset="2"/>
              <a:buChar char="q"/>
            </a:pPr>
            <a:r>
              <a:rPr lang="en-AU" sz="3600" dirty="0"/>
              <a:t>NOT – a couple of config file changes</a:t>
            </a:r>
          </a:p>
          <a:p>
            <a:pPr marL="285750" indent="-285750">
              <a:buFont typeface="Wingdings" panose="05000000000000000000" pitchFamily="2" charset="2"/>
              <a:buChar char="q"/>
            </a:pPr>
            <a:r>
              <a:rPr lang="en-AU" sz="3600" dirty="0"/>
              <a:t>NOT – just done by software you pay lots of money for</a:t>
            </a:r>
          </a:p>
          <a:p>
            <a:pPr marL="285750" indent="-285750">
              <a:buFont typeface="Wingdings" panose="05000000000000000000" pitchFamily="2" charset="2"/>
              <a:buChar char="q"/>
            </a:pPr>
            <a:r>
              <a:rPr lang="en-AU" sz="3600" dirty="0"/>
              <a:t>NOT – a script you find on </a:t>
            </a:r>
            <a:r>
              <a:rPr lang="en-AU" sz="3600" dirty="0" err="1"/>
              <a:t>StackOverflow</a:t>
            </a:r>
            <a:r>
              <a:rPr lang="en-AU" sz="3600" dirty="0"/>
              <a:t> and run</a:t>
            </a:r>
          </a:p>
          <a:p>
            <a:pPr marL="285750" indent="-285750">
              <a:buFont typeface="Wingdings" panose="05000000000000000000" pitchFamily="2" charset="2"/>
              <a:buChar char="q"/>
            </a:pPr>
            <a:r>
              <a:rPr lang="en-AU" sz="3600" dirty="0"/>
              <a:t>NOT – just a Salt formula you find on GitHub and use</a:t>
            </a:r>
          </a:p>
        </p:txBody>
      </p:sp>
    </p:spTree>
    <p:extLst>
      <p:ext uri="{BB962C8B-B14F-4D97-AF65-F5344CB8AC3E}">
        <p14:creationId xmlns:p14="http://schemas.microsoft.com/office/powerpoint/2010/main" val="4239129876"/>
      </p:ext>
    </p:extLst>
  </p:cSld>
  <p:clrMapOvr>
    <a:masterClrMapping/>
  </p:clrMapOvr>
  <mc:AlternateContent xmlns:mc="http://schemas.openxmlformats.org/markup-compatibility/2006" xmlns:p14="http://schemas.microsoft.com/office/powerpoint/2010/main">
    <mc:Choice Requires="p14">
      <p:transition p14:dur="10" advTm="37228"/>
    </mc:Choice>
    <mc:Fallback xmlns="">
      <p:transition advTm="37228"/>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1CD19D9-6EAB-4D98-8B3B-1E8B1552FB67}"/>
              </a:ext>
            </a:extLst>
          </p:cNvPr>
          <p:cNvSpPr>
            <a:spLocks noGrp="1"/>
          </p:cNvSpPr>
          <p:nvPr>
            <p:ph type="title"/>
          </p:nvPr>
        </p:nvSpPr>
        <p:spPr/>
        <p:txBody>
          <a:bodyPr/>
          <a:lstStyle/>
          <a:p>
            <a:r>
              <a:rPr lang="en-AU" dirty="0"/>
              <a:t>What is hardening?</a:t>
            </a:r>
          </a:p>
        </p:txBody>
      </p:sp>
      <p:sp>
        <p:nvSpPr>
          <p:cNvPr id="8" name="TextBox 7">
            <a:extLst>
              <a:ext uri="{FF2B5EF4-FFF2-40B4-BE49-F238E27FC236}">
                <a16:creationId xmlns:a16="http://schemas.microsoft.com/office/drawing/2014/main" id="{80B62B7F-271B-4D64-A217-ED1B49A4EF09}"/>
              </a:ext>
            </a:extLst>
          </p:cNvPr>
          <p:cNvSpPr txBox="1"/>
          <p:nvPr/>
        </p:nvSpPr>
        <p:spPr>
          <a:xfrm>
            <a:off x="577011" y="2929991"/>
            <a:ext cx="11235373" cy="1323439"/>
          </a:xfrm>
          <a:prstGeom prst="rect">
            <a:avLst/>
          </a:prstGeom>
          <a:noFill/>
        </p:spPr>
        <p:txBody>
          <a:bodyPr wrap="square" rtlCol="0">
            <a:spAutoFit/>
          </a:bodyPr>
          <a:lstStyle/>
          <a:p>
            <a:r>
              <a:rPr lang="en-AU" sz="4000" dirty="0"/>
              <a:t>It is the implementation of security controls designed to reduce risk to organisational assets.</a:t>
            </a:r>
          </a:p>
        </p:txBody>
      </p:sp>
    </p:spTree>
    <p:extLst>
      <p:ext uri="{BB962C8B-B14F-4D97-AF65-F5344CB8AC3E}">
        <p14:creationId xmlns:p14="http://schemas.microsoft.com/office/powerpoint/2010/main" val="3466920323"/>
      </p:ext>
    </p:extLst>
  </p:cSld>
  <p:clrMapOvr>
    <a:masterClrMapping/>
  </p:clrMapOvr>
  <mc:AlternateContent xmlns:mc="http://schemas.openxmlformats.org/markup-compatibility/2006" xmlns:p14="http://schemas.microsoft.com/office/powerpoint/2010/main">
    <mc:Choice Requires="p14">
      <p:transition p14:dur="10" advTm="37228"/>
    </mc:Choice>
    <mc:Fallback xmlns="">
      <p:transition advTm="37228"/>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1CD19D9-6EAB-4D98-8B3B-1E8B1552FB67}"/>
              </a:ext>
            </a:extLst>
          </p:cNvPr>
          <p:cNvSpPr>
            <a:spLocks noGrp="1"/>
          </p:cNvSpPr>
          <p:nvPr>
            <p:ph type="title"/>
          </p:nvPr>
        </p:nvSpPr>
        <p:spPr/>
        <p:txBody>
          <a:bodyPr/>
          <a:lstStyle/>
          <a:p>
            <a:r>
              <a:rPr lang="en-AU" dirty="0"/>
              <a:t>Controls…</a:t>
            </a:r>
          </a:p>
        </p:txBody>
      </p:sp>
      <p:sp>
        <p:nvSpPr>
          <p:cNvPr id="8" name="TextBox 7">
            <a:extLst>
              <a:ext uri="{FF2B5EF4-FFF2-40B4-BE49-F238E27FC236}">
                <a16:creationId xmlns:a16="http://schemas.microsoft.com/office/drawing/2014/main" id="{80B62B7F-271B-4D64-A217-ED1B49A4EF09}"/>
              </a:ext>
            </a:extLst>
          </p:cNvPr>
          <p:cNvSpPr txBox="1"/>
          <p:nvPr/>
        </p:nvSpPr>
        <p:spPr>
          <a:xfrm>
            <a:off x="745955" y="1301901"/>
            <a:ext cx="10509357" cy="5016758"/>
          </a:xfrm>
          <a:prstGeom prst="rect">
            <a:avLst/>
          </a:prstGeom>
          <a:noFill/>
        </p:spPr>
        <p:txBody>
          <a:bodyPr wrap="square" rtlCol="0">
            <a:spAutoFit/>
          </a:bodyPr>
          <a:lstStyle/>
          <a:p>
            <a:r>
              <a:rPr lang="en-AU" sz="4000" dirty="0"/>
              <a:t>PCI-DSS – 12 requirements in 5 groups,</a:t>
            </a:r>
          </a:p>
          <a:p>
            <a:endParaRPr lang="en-AU" sz="4000" dirty="0"/>
          </a:p>
          <a:p>
            <a:r>
              <a:rPr lang="en-AU" sz="4000" dirty="0"/>
              <a:t>Requirement 2 – Do not use vendor-supplied defaults for system passwords and other security parameters.</a:t>
            </a:r>
          </a:p>
          <a:p>
            <a:endParaRPr lang="en-AU" sz="4000" dirty="0"/>
          </a:p>
          <a:p>
            <a:r>
              <a:rPr lang="en-AU" sz="4000" dirty="0"/>
              <a:t>Translation: Don’t trust the vendor to know what’s secure.</a:t>
            </a:r>
          </a:p>
        </p:txBody>
      </p:sp>
    </p:spTree>
    <p:extLst>
      <p:ext uri="{BB962C8B-B14F-4D97-AF65-F5344CB8AC3E}">
        <p14:creationId xmlns:p14="http://schemas.microsoft.com/office/powerpoint/2010/main" val="3542430923"/>
      </p:ext>
    </p:extLst>
  </p:cSld>
  <p:clrMapOvr>
    <a:masterClrMapping/>
  </p:clrMapOvr>
  <mc:AlternateContent xmlns:mc="http://schemas.openxmlformats.org/markup-compatibility/2006" xmlns:p14="http://schemas.microsoft.com/office/powerpoint/2010/main">
    <mc:Choice Requires="p14">
      <p:transition p14:dur="10" advTm="41559"/>
    </mc:Choice>
    <mc:Fallback xmlns="">
      <p:transition advTm="41559"/>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1CD19D9-6EAB-4D98-8B3B-1E8B1552FB67}"/>
              </a:ext>
            </a:extLst>
          </p:cNvPr>
          <p:cNvSpPr>
            <a:spLocks noGrp="1"/>
          </p:cNvSpPr>
          <p:nvPr>
            <p:ph type="title"/>
          </p:nvPr>
        </p:nvSpPr>
        <p:spPr>
          <a:xfrm>
            <a:off x="1197070" y="533746"/>
            <a:ext cx="9797859" cy="431020"/>
          </a:xfrm>
        </p:spPr>
        <p:txBody>
          <a:bodyPr/>
          <a:lstStyle/>
          <a:p>
            <a:r>
              <a:rPr lang="en-AU" dirty="0"/>
              <a:t>Formal Hardening Options</a:t>
            </a:r>
          </a:p>
        </p:txBody>
      </p:sp>
      <p:graphicFrame>
        <p:nvGraphicFramePr>
          <p:cNvPr id="3" name="Table 2">
            <a:extLst>
              <a:ext uri="{FF2B5EF4-FFF2-40B4-BE49-F238E27FC236}">
                <a16:creationId xmlns:a16="http://schemas.microsoft.com/office/drawing/2014/main" id="{36741A17-867A-4B99-86E3-0969D92063DD}"/>
              </a:ext>
            </a:extLst>
          </p:cNvPr>
          <p:cNvGraphicFramePr>
            <a:graphicFrameLocks noGrp="1"/>
          </p:cNvGraphicFramePr>
          <p:nvPr>
            <p:extLst>
              <p:ext uri="{D42A27DB-BD31-4B8C-83A1-F6EECF244321}">
                <p14:modId xmlns:p14="http://schemas.microsoft.com/office/powerpoint/2010/main" val="1974145880"/>
              </p:ext>
            </p:extLst>
          </p:nvPr>
        </p:nvGraphicFramePr>
        <p:xfrm>
          <a:off x="308112" y="1295718"/>
          <a:ext cx="11575773" cy="4912360"/>
        </p:xfrm>
        <a:graphic>
          <a:graphicData uri="http://schemas.openxmlformats.org/drawingml/2006/table">
            <a:tbl>
              <a:tblPr firstRow="1" bandRow="1">
                <a:tableStyleId>{5C22544A-7EE6-4342-B048-85BDC9FD1C3A}</a:tableStyleId>
              </a:tblPr>
              <a:tblGrid>
                <a:gridCol w="1743410">
                  <a:extLst>
                    <a:ext uri="{9D8B030D-6E8A-4147-A177-3AD203B41FA5}">
                      <a16:colId xmlns:a16="http://schemas.microsoft.com/office/drawing/2014/main" val="1545142587"/>
                    </a:ext>
                  </a:extLst>
                </a:gridCol>
                <a:gridCol w="1907772">
                  <a:extLst>
                    <a:ext uri="{9D8B030D-6E8A-4147-A177-3AD203B41FA5}">
                      <a16:colId xmlns:a16="http://schemas.microsoft.com/office/drawing/2014/main" val="2481818391"/>
                    </a:ext>
                  </a:extLst>
                </a:gridCol>
                <a:gridCol w="1517993">
                  <a:extLst>
                    <a:ext uri="{9D8B030D-6E8A-4147-A177-3AD203B41FA5}">
                      <a16:colId xmlns:a16="http://schemas.microsoft.com/office/drawing/2014/main" val="428099196"/>
                    </a:ext>
                  </a:extLst>
                </a:gridCol>
                <a:gridCol w="2297550">
                  <a:extLst>
                    <a:ext uri="{9D8B030D-6E8A-4147-A177-3AD203B41FA5}">
                      <a16:colId xmlns:a16="http://schemas.microsoft.com/office/drawing/2014/main" val="908184820"/>
                    </a:ext>
                  </a:extLst>
                </a:gridCol>
                <a:gridCol w="2054524">
                  <a:extLst>
                    <a:ext uri="{9D8B030D-6E8A-4147-A177-3AD203B41FA5}">
                      <a16:colId xmlns:a16="http://schemas.microsoft.com/office/drawing/2014/main" val="3283995359"/>
                    </a:ext>
                  </a:extLst>
                </a:gridCol>
                <a:gridCol w="2054524">
                  <a:extLst>
                    <a:ext uri="{9D8B030D-6E8A-4147-A177-3AD203B41FA5}">
                      <a16:colId xmlns:a16="http://schemas.microsoft.com/office/drawing/2014/main" val="1459724509"/>
                    </a:ext>
                  </a:extLst>
                </a:gridCol>
              </a:tblGrid>
              <a:tr h="370840">
                <a:tc>
                  <a:txBody>
                    <a:bodyPr/>
                    <a:lstStyle/>
                    <a:p>
                      <a:endParaRPr lang="en-AU" sz="1600" dirty="0"/>
                    </a:p>
                  </a:txBody>
                  <a:tcPr/>
                </a:tc>
                <a:tc>
                  <a:txBody>
                    <a:bodyPr/>
                    <a:lstStyle/>
                    <a:p>
                      <a:r>
                        <a:rPr lang="en-AU" sz="1600" dirty="0"/>
                        <a:t>SANS SCORE Checklists</a:t>
                      </a:r>
                    </a:p>
                  </a:txBody>
                  <a:tcPr/>
                </a:tc>
                <a:tc>
                  <a:txBody>
                    <a:bodyPr/>
                    <a:lstStyle/>
                    <a:p>
                      <a:r>
                        <a:rPr lang="en-AU" sz="1600" dirty="0"/>
                        <a:t>ISO 27K</a:t>
                      </a:r>
                    </a:p>
                  </a:txBody>
                  <a:tcPr/>
                </a:tc>
                <a:tc>
                  <a:txBody>
                    <a:bodyPr/>
                    <a:lstStyle/>
                    <a:p>
                      <a:r>
                        <a:rPr lang="en-AU" sz="1600" dirty="0"/>
                        <a:t>NIST National Checklist Program</a:t>
                      </a:r>
                    </a:p>
                  </a:txBody>
                  <a:tcPr/>
                </a:tc>
                <a:tc>
                  <a:txBody>
                    <a:bodyPr/>
                    <a:lstStyle/>
                    <a:p>
                      <a:r>
                        <a:rPr lang="en-AU" sz="1600" dirty="0"/>
                        <a:t>CIS</a:t>
                      </a:r>
                    </a:p>
                    <a:p>
                      <a:r>
                        <a:rPr lang="en-AU" sz="1600" dirty="0"/>
                        <a:t>Controls/Benchmarks</a:t>
                      </a:r>
                    </a:p>
                  </a:txBody>
                  <a:tcPr/>
                </a:tc>
                <a:tc>
                  <a:txBody>
                    <a:bodyPr/>
                    <a:lstStyle/>
                    <a:p>
                      <a:r>
                        <a:rPr lang="en-AU" sz="1600" dirty="0"/>
                        <a:t>DISA STIG</a:t>
                      </a:r>
                    </a:p>
                  </a:txBody>
                  <a:tcPr/>
                </a:tc>
                <a:extLst>
                  <a:ext uri="{0D108BD9-81ED-4DB2-BD59-A6C34878D82A}">
                    <a16:rowId xmlns:a16="http://schemas.microsoft.com/office/drawing/2014/main" val="1557134711"/>
                  </a:ext>
                </a:extLst>
              </a:tr>
              <a:tr h="370840">
                <a:tc>
                  <a:txBody>
                    <a:bodyPr/>
                    <a:lstStyle/>
                    <a:p>
                      <a:r>
                        <a:rPr lang="en-AU" sz="1600" dirty="0">
                          <a:solidFill>
                            <a:schemeClr val="tx2"/>
                          </a:solidFill>
                        </a:rPr>
                        <a:t>Maintained</a:t>
                      </a:r>
                    </a:p>
                  </a:txBody>
                  <a:tcPr/>
                </a:tc>
                <a:tc>
                  <a:txBody>
                    <a:bodyPr/>
                    <a:lstStyle/>
                    <a:p>
                      <a:r>
                        <a:rPr lang="en-AU" sz="1600" dirty="0">
                          <a:solidFill>
                            <a:schemeClr val="tx2"/>
                          </a:solidFill>
                        </a:rPr>
                        <a:t>NO</a:t>
                      </a:r>
                    </a:p>
                  </a:txBody>
                  <a:tcPr/>
                </a:tc>
                <a:tc>
                  <a:txBody>
                    <a:bodyPr/>
                    <a:lstStyle/>
                    <a:p>
                      <a:r>
                        <a:rPr lang="en-AU" sz="1600" dirty="0">
                          <a:solidFill>
                            <a:schemeClr val="tx2"/>
                          </a:solidFill>
                        </a:rPr>
                        <a:t>Technically yes…</a:t>
                      </a:r>
                    </a:p>
                  </a:txBody>
                  <a:tcPr/>
                </a:tc>
                <a:tc>
                  <a:txBody>
                    <a:bodyPr/>
                    <a:lstStyle/>
                    <a:p>
                      <a:r>
                        <a:rPr lang="en-AU" sz="1600" dirty="0">
                          <a:solidFill>
                            <a:schemeClr val="tx2"/>
                          </a:solidFill>
                        </a:rPr>
                        <a:t>YES</a:t>
                      </a:r>
                    </a:p>
                  </a:txBody>
                  <a:tcPr/>
                </a:tc>
                <a:tc>
                  <a:txBody>
                    <a:bodyPr/>
                    <a:lstStyle/>
                    <a:p>
                      <a:r>
                        <a:rPr lang="en-AU" sz="1600" dirty="0">
                          <a:solidFill>
                            <a:schemeClr val="tx2"/>
                          </a:solidFill>
                        </a:rPr>
                        <a:t>YES</a:t>
                      </a:r>
                    </a:p>
                  </a:txBody>
                  <a:tcPr/>
                </a:tc>
                <a:tc>
                  <a:txBody>
                    <a:bodyPr/>
                    <a:lstStyle/>
                    <a:p>
                      <a:r>
                        <a:rPr lang="en-AU" sz="1600" dirty="0">
                          <a:solidFill>
                            <a:schemeClr val="tx2"/>
                          </a:solidFill>
                        </a:rPr>
                        <a:t>YES</a:t>
                      </a:r>
                    </a:p>
                  </a:txBody>
                  <a:tcPr/>
                </a:tc>
                <a:extLst>
                  <a:ext uri="{0D108BD9-81ED-4DB2-BD59-A6C34878D82A}">
                    <a16:rowId xmlns:a16="http://schemas.microsoft.com/office/drawing/2014/main" val="639529695"/>
                  </a:ext>
                </a:extLst>
              </a:tr>
              <a:tr h="370840">
                <a:tc>
                  <a:txBody>
                    <a:bodyPr/>
                    <a:lstStyle/>
                    <a:p>
                      <a:r>
                        <a:rPr lang="en-AU" sz="1600" dirty="0">
                          <a:solidFill>
                            <a:schemeClr val="tx2"/>
                          </a:solidFill>
                        </a:rPr>
                        <a:t>Maintained By</a:t>
                      </a:r>
                    </a:p>
                  </a:txBody>
                  <a:tcPr/>
                </a:tc>
                <a:tc>
                  <a:txBody>
                    <a:bodyPr/>
                    <a:lstStyle/>
                    <a:p>
                      <a:r>
                        <a:rPr lang="en-AU" sz="1600" dirty="0">
                          <a:solidFill>
                            <a:schemeClr val="tx2"/>
                          </a:solidFill>
                        </a:rPr>
                        <a:t>Nobody…</a:t>
                      </a:r>
                    </a:p>
                  </a:txBody>
                  <a:tcPr/>
                </a:tc>
                <a:tc>
                  <a:txBody>
                    <a:bodyPr/>
                    <a:lstStyle/>
                    <a:p>
                      <a:r>
                        <a:rPr lang="en-AU" sz="1600" dirty="0">
                          <a:solidFill>
                            <a:schemeClr val="tx2"/>
                          </a:solidFill>
                        </a:rPr>
                        <a:t>Standards body</a:t>
                      </a:r>
                    </a:p>
                  </a:txBody>
                  <a:tcPr/>
                </a:tc>
                <a:tc>
                  <a:txBody>
                    <a:bodyPr/>
                    <a:lstStyle/>
                    <a:p>
                      <a:r>
                        <a:rPr lang="en-AU" sz="1600" dirty="0">
                          <a:solidFill>
                            <a:schemeClr val="tx2"/>
                          </a:solidFill>
                        </a:rPr>
                        <a:t>Vendors/Community</a:t>
                      </a:r>
                    </a:p>
                  </a:txBody>
                  <a:tcPr/>
                </a:tc>
                <a:tc>
                  <a:txBody>
                    <a:bodyPr/>
                    <a:lstStyle/>
                    <a:p>
                      <a:r>
                        <a:rPr lang="en-AU" sz="1600" dirty="0">
                          <a:solidFill>
                            <a:schemeClr val="tx2"/>
                          </a:solidFill>
                        </a:rPr>
                        <a:t>Non-profit org</a:t>
                      </a:r>
                    </a:p>
                  </a:txBody>
                  <a:tcPr/>
                </a:tc>
                <a:tc>
                  <a:txBody>
                    <a:bodyPr/>
                    <a:lstStyle/>
                    <a:p>
                      <a:r>
                        <a:rPr lang="en-AU" sz="1600" dirty="0">
                          <a:solidFill>
                            <a:schemeClr val="tx2"/>
                          </a:solidFill>
                        </a:rPr>
                        <a:t>US Military</a:t>
                      </a:r>
                    </a:p>
                  </a:txBody>
                  <a:tcPr/>
                </a:tc>
                <a:extLst>
                  <a:ext uri="{0D108BD9-81ED-4DB2-BD59-A6C34878D82A}">
                    <a16:rowId xmlns:a16="http://schemas.microsoft.com/office/drawing/2014/main" val="3848246746"/>
                  </a:ext>
                </a:extLst>
              </a:tr>
              <a:tr h="370840">
                <a:tc>
                  <a:txBody>
                    <a:bodyPr/>
                    <a:lstStyle/>
                    <a:p>
                      <a:r>
                        <a:rPr lang="en-AU" sz="1600" dirty="0">
                          <a:solidFill>
                            <a:schemeClr val="tx2"/>
                          </a:solidFill>
                        </a:rPr>
                        <a:t>Technical</a:t>
                      </a:r>
                    </a:p>
                  </a:txBody>
                  <a:tcPr/>
                </a:tc>
                <a:tc>
                  <a:txBody>
                    <a:bodyPr/>
                    <a:lstStyle/>
                    <a:p>
                      <a:r>
                        <a:rPr lang="en-AU" sz="1600" dirty="0">
                          <a:solidFill>
                            <a:schemeClr val="tx2"/>
                          </a:solidFill>
                        </a:rPr>
                        <a:t>YES</a:t>
                      </a:r>
                    </a:p>
                  </a:txBody>
                  <a:tcPr/>
                </a:tc>
                <a:tc>
                  <a:txBody>
                    <a:bodyPr/>
                    <a:lstStyle/>
                    <a:p>
                      <a:r>
                        <a:rPr lang="en-AU" sz="1600" dirty="0">
                          <a:solidFill>
                            <a:schemeClr val="tx2"/>
                          </a:solidFill>
                        </a:rPr>
                        <a:t>NO</a:t>
                      </a:r>
                    </a:p>
                  </a:txBody>
                  <a:tcPr/>
                </a:tc>
                <a:tc>
                  <a:txBody>
                    <a:bodyPr/>
                    <a:lstStyle/>
                    <a:p>
                      <a:r>
                        <a:rPr lang="en-AU" sz="1600" dirty="0">
                          <a:solidFill>
                            <a:schemeClr val="tx2"/>
                          </a:solidFill>
                        </a:rPr>
                        <a:t>YES</a:t>
                      </a:r>
                    </a:p>
                  </a:txBody>
                  <a:tcPr/>
                </a:tc>
                <a:tc>
                  <a:txBody>
                    <a:bodyPr/>
                    <a:lstStyle/>
                    <a:p>
                      <a:r>
                        <a:rPr lang="en-AU" sz="1600" dirty="0">
                          <a:solidFill>
                            <a:schemeClr val="tx2"/>
                          </a:solidFill>
                        </a:rPr>
                        <a:t>YES, highly</a:t>
                      </a:r>
                    </a:p>
                  </a:txBody>
                  <a:tcPr/>
                </a:tc>
                <a:tc>
                  <a:txBody>
                    <a:bodyPr/>
                    <a:lstStyle/>
                    <a:p>
                      <a:r>
                        <a:rPr lang="en-AU" sz="1600" dirty="0">
                          <a:solidFill>
                            <a:schemeClr val="tx2"/>
                          </a:solidFill>
                        </a:rPr>
                        <a:t>YES, highly</a:t>
                      </a:r>
                    </a:p>
                  </a:txBody>
                  <a:tcPr/>
                </a:tc>
                <a:extLst>
                  <a:ext uri="{0D108BD9-81ED-4DB2-BD59-A6C34878D82A}">
                    <a16:rowId xmlns:a16="http://schemas.microsoft.com/office/drawing/2014/main" val="3945220560"/>
                  </a:ext>
                </a:extLst>
              </a:tr>
              <a:tr h="370840">
                <a:tc>
                  <a:txBody>
                    <a:bodyPr/>
                    <a:lstStyle/>
                    <a:p>
                      <a:r>
                        <a:rPr lang="en-AU" sz="1600" dirty="0">
                          <a:solidFill>
                            <a:schemeClr val="tx2"/>
                          </a:solidFill>
                        </a:rPr>
                        <a:t>Windows</a:t>
                      </a:r>
                    </a:p>
                  </a:txBody>
                  <a:tcPr/>
                </a:tc>
                <a:tc>
                  <a:txBody>
                    <a:bodyPr/>
                    <a:lstStyle/>
                    <a:p>
                      <a:r>
                        <a:rPr lang="en-AU" sz="1600" dirty="0">
                          <a:solidFill>
                            <a:schemeClr val="tx2"/>
                          </a:solidFill>
                        </a:rPr>
                        <a:t>NO</a:t>
                      </a:r>
                    </a:p>
                  </a:txBody>
                  <a:tcPr/>
                </a:tc>
                <a:tc>
                  <a:txBody>
                    <a:bodyPr/>
                    <a:lstStyle/>
                    <a:p>
                      <a:r>
                        <a:rPr lang="en-AU" sz="1600" dirty="0">
                          <a:solidFill>
                            <a:schemeClr val="tx2"/>
                          </a:solidFill>
                        </a:rPr>
                        <a:t>Wot?</a:t>
                      </a:r>
                    </a:p>
                  </a:txBody>
                  <a:tcPr/>
                </a:tc>
                <a:tc>
                  <a:txBody>
                    <a:bodyPr/>
                    <a:lstStyle/>
                    <a:p>
                      <a:r>
                        <a:rPr lang="en-AU" sz="1600" dirty="0">
                          <a:solidFill>
                            <a:schemeClr val="tx2"/>
                          </a:solidFill>
                        </a:rPr>
                        <a:t>YES + refer CIS PDF’s</a:t>
                      </a:r>
                    </a:p>
                  </a:txBody>
                  <a:tcPr/>
                </a:tc>
                <a:tc>
                  <a:txBody>
                    <a:bodyPr/>
                    <a:lstStyle/>
                    <a:p>
                      <a:r>
                        <a:rPr lang="en-AU" sz="1600" dirty="0">
                          <a:solidFill>
                            <a:schemeClr val="tx2"/>
                          </a:solidFill>
                        </a:rPr>
                        <a:t>YES, all versions</a:t>
                      </a:r>
                    </a:p>
                  </a:txBody>
                  <a:tcPr/>
                </a:tc>
                <a:tc>
                  <a:txBody>
                    <a:bodyPr/>
                    <a:lstStyle/>
                    <a:p>
                      <a:r>
                        <a:rPr lang="en-AU" sz="1600" dirty="0">
                          <a:solidFill>
                            <a:schemeClr val="tx2"/>
                          </a:solidFill>
                        </a:rPr>
                        <a:t>YES, all versions</a:t>
                      </a:r>
                    </a:p>
                  </a:txBody>
                  <a:tcPr/>
                </a:tc>
                <a:extLst>
                  <a:ext uri="{0D108BD9-81ED-4DB2-BD59-A6C34878D82A}">
                    <a16:rowId xmlns:a16="http://schemas.microsoft.com/office/drawing/2014/main" val="2301691075"/>
                  </a:ext>
                </a:extLst>
              </a:tr>
              <a:tr h="370840">
                <a:tc>
                  <a:txBody>
                    <a:bodyPr/>
                    <a:lstStyle/>
                    <a:p>
                      <a:r>
                        <a:rPr lang="en-AU" sz="1600" dirty="0">
                          <a:solidFill>
                            <a:schemeClr val="tx2"/>
                          </a:solidFill>
                        </a:rPr>
                        <a:t>RedHat/CentOS</a:t>
                      </a:r>
                    </a:p>
                  </a:txBody>
                  <a:tcPr/>
                </a:tc>
                <a:tc>
                  <a:txBody>
                    <a:bodyPr/>
                    <a:lstStyle/>
                    <a:p>
                      <a:r>
                        <a:rPr lang="en-AU" sz="1600" dirty="0" err="1">
                          <a:solidFill>
                            <a:schemeClr val="tx2"/>
                          </a:solidFill>
                        </a:rPr>
                        <a:t>Kinda</a:t>
                      </a:r>
                      <a:r>
                        <a:rPr lang="en-AU" sz="1600" dirty="0">
                          <a:solidFill>
                            <a:schemeClr val="tx2"/>
                          </a:solidFill>
                        </a:rPr>
                        <a:t>… &lt;=EL5/2016</a:t>
                      </a:r>
                    </a:p>
                  </a:txBody>
                  <a:tcPr/>
                </a:tc>
                <a:tc>
                  <a:txBody>
                    <a:bodyPr/>
                    <a:lstStyle/>
                    <a:p>
                      <a:r>
                        <a:rPr lang="en-AU" sz="1600" dirty="0">
                          <a:solidFill>
                            <a:schemeClr val="tx2"/>
                          </a:solidFill>
                        </a:rPr>
                        <a:t>Wot?</a:t>
                      </a:r>
                    </a:p>
                  </a:txBody>
                  <a:tcPr/>
                </a:tc>
                <a:tc>
                  <a:txBody>
                    <a:bodyPr/>
                    <a:lstStyle/>
                    <a:p>
                      <a:r>
                        <a:rPr lang="en-AU" sz="1600" dirty="0">
                          <a:solidFill>
                            <a:schemeClr val="tx2"/>
                          </a:solidFill>
                        </a:rPr>
                        <a:t>Refers to CIS free PDF</a:t>
                      </a:r>
                    </a:p>
                  </a:txBody>
                  <a:tcPr/>
                </a:tc>
                <a:tc>
                  <a:txBody>
                    <a:bodyPr/>
                    <a:lstStyle/>
                    <a:p>
                      <a:r>
                        <a:rPr lang="en-AU" sz="1600" dirty="0">
                          <a:solidFill>
                            <a:schemeClr val="tx2"/>
                          </a:solidFill>
                        </a:rPr>
                        <a:t>YES, all versions</a:t>
                      </a:r>
                    </a:p>
                  </a:txBody>
                  <a:tcPr/>
                </a:tc>
                <a:tc>
                  <a:txBody>
                    <a:bodyPr/>
                    <a:lstStyle/>
                    <a:p>
                      <a:r>
                        <a:rPr lang="en-AU" sz="1600" dirty="0">
                          <a:solidFill>
                            <a:schemeClr val="tx2"/>
                          </a:solidFill>
                        </a:rPr>
                        <a:t>YES, EL 6 + 7</a:t>
                      </a:r>
                    </a:p>
                  </a:txBody>
                  <a:tcPr/>
                </a:tc>
                <a:extLst>
                  <a:ext uri="{0D108BD9-81ED-4DB2-BD59-A6C34878D82A}">
                    <a16:rowId xmlns:a16="http://schemas.microsoft.com/office/drawing/2014/main" val="2189335282"/>
                  </a:ext>
                </a:extLst>
              </a:tr>
              <a:tr h="370840">
                <a:tc>
                  <a:txBody>
                    <a:bodyPr/>
                    <a:lstStyle/>
                    <a:p>
                      <a:r>
                        <a:rPr lang="en-AU" sz="1600" dirty="0">
                          <a:solidFill>
                            <a:schemeClr val="tx2"/>
                          </a:solidFill>
                        </a:rPr>
                        <a:t>Debian/Ubuntu</a:t>
                      </a:r>
                    </a:p>
                  </a:txBody>
                  <a:tcPr/>
                </a:tc>
                <a:tc>
                  <a:txBody>
                    <a:bodyPr/>
                    <a:lstStyle/>
                    <a:p>
                      <a:r>
                        <a:rPr lang="en-AU" sz="1600" dirty="0" err="1">
                          <a:solidFill>
                            <a:schemeClr val="tx2"/>
                          </a:solidFill>
                        </a:rPr>
                        <a:t>Kinda</a:t>
                      </a:r>
                      <a:r>
                        <a:rPr lang="en-AU" sz="1600" dirty="0">
                          <a:solidFill>
                            <a:schemeClr val="tx2"/>
                          </a:solidFill>
                        </a:rPr>
                        <a:t>… generic info</a:t>
                      </a:r>
                    </a:p>
                  </a:txBody>
                  <a:tcPr/>
                </a:tc>
                <a:tc>
                  <a:txBody>
                    <a:bodyPr/>
                    <a:lstStyle/>
                    <a:p>
                      <a:r>
                        <a:rPr lang="en-AU" sz="1600" dirty="0">
                          <a:solidFill>
                            <a:schemeClr val="tx2"/>
                          </a:solidFill>
                        </a:rPr>
                        <a:t>Wot?</a:t>
                      </a:r>
                    </a:p>
                  </a:txBody>
                  <a:tcPr/>
                </a:tc>
                <a:tc>
                  <a:txBody>
                    <a:bodyPr/>
                    <a:lstStyle/>
                    <a:p>
                      <a:r>
                        <a:rPr lang="en-AU" sz="1600" dirty="0">
                          <a:solidFill>
                            <a:schemeClr val="tx2"/>
                          </a:solidFill>
                        </a:rPr>
                        <a:t>Refers to CIS free PDF</a:t>
                      </a:r>
                    </a:p>
                  </a:txBody>
                  <a:tcPr/>
                </a:tc>
                <a:tc>
                  <a:txBody>
                    <a:bodyPr/>
                    <a:lstStyle/>
                    <a:p>
                      <a:r>
                        <a:rPr lang="en-AU" sz="1600" dirty="0">
                          <a:solidFill>
                            <a:schemeClr val="tx2"/>
                          </a:solidFill>
                        </a:rPr>
                        <a:t>YES, &lt;= 9 + &lt;= 18.04</a:t>
                      </a:r>
                    </a:p>
                  </a:txBody>
                  <a:tcPr/>
                </a:tc>
                <a:tc>
                  <a:txBody>
                    <a:bodyPr/>
                    <a:lstStyle/>
                    <a:p>
                      <a:r>
                        <a:rPr lang="en-AU" sz="1600" dirty="0">
                          <a:solidFill>
                            <a:schemeClr val="tx2"/>
                          </a:solidFill>
                        </a:rPr>
                        <a:t>Ubuntu only 16.04 LTS</a:t>
                      </a:r>
                    </a:p>
                  </a:txBody>
                  <a:tcPr/>
                </a:tc>
                <a:extLst>
                  <a:ext uri="{0D108BD9-81ED-4DB2-BD59-A6C34878D82A}">
                    <a16:rowId xmlns:a16="http://schemas.microsoft.com/office/drawing/2014/main" val="766441585"/>
                  </a:ext>
                </a:extLst>
              </a:tr>
              <a:tr h="370840">
                <a:tc>
                  <a:txBody>
                    <a:bodyPr/>
                    <a:lstStyle/>
                    <a:p>
                      <a:r>
                        <a:rPr lang="en-AU" sz="1600" dirty="0">
                          <a:solidFill>
                            <a:schemeClr val="tx2"/>
                          </a:solidFill>
                        </a:rPr>
                        <a:t>MacOS (OS X)</a:t>
                      </a:r>
                    </a:p>
                  </a:txBody>
                  <a:tcPr/>
                </a:tc>
                <a:tc>
                  <a:txBody>
                    <a:bodyPr/>
                    <a:lstStyle/>
                    <a:p>
                      <a:r>
                        <a:rPr lang="en-AU" sz="1600" dirty="0" err="1">
                          <a:solidFill>
                            <a:schemeClr val="tx2"/>
                          </a:solidFill>
                        </a:rPr>
                        <a:t>Kinda</a:t>
                      </a:r>
                      <a:r>
                        <a:rPr lang="en-AU" sz="1600" dirty="0">
                          <a:solidFill>
                            <a:schemeClr val="tx2"/>
                          </a:solidFill>
                        </a:rPr>
                        <a:t>… 2008</a:t>
                      </a:r>
                    </a:p>
                  </a:txBody>
                  <a:tcPr/>
                </a:tc>
                <a:tc>
                  <a:txBody>
                    <a:bodyPr/>
                    <a:lstStyle/>
                    <a:p>
                      <a:r>
                        <a:rPr lang="en-AU" sz="1600" dirty="0">
                          <a:solidFill>
                            <a:schemeClr val="tx2"/>
                          </a:solidFill>
                        </a:rPr>
                        <a:t>Wot?</a:t>
                      </a:r>
                    </a:p>
                  </a:txBody>
                  <a:tcPr/>
                </a:tc>
                <a:tc>
                  <a:txBody>
                    <a:bodyPr/>
                    <a:lstStyle/>
                    <a:p>
                      <a:r>
                        <a:rPr lang="en-AU" sz="1600" dirty="0" err="1">
                          <a:solidFill>
                            <a:schemeClr val="tx2"/>
                          </a:solidFill>
                        </a:rPr>
                        <a:t>Kinda</a:t>
                      </a:r>
                      <a:r>
                        <a:rPr lang="en-AU" sz="1600" dirty="0">
                          <a:solidFill>
                            <a:schemeClr val="tx2"/>
                          </a:solidFill>
                        </a:rPr>
                        <a:t>… &lt;= 10.10</a:t>
                      </a:r>
                    </a:p>
                  </a:txBody>
                  <a:tcPr/>
                </a:tc>
                <a:tc>
                  <a:txBody>
                    <a:bodyPr/>
                    <a:lstStyle/>
                    <a:p>
                      <a:r>
                        <a:rPr lang="en-AU" sz="1600" dirty="0">
                          <a:solidFill>
                            <a:schemeClr val="tx2"/>
                          </a:solidFill>
                        </a:rPr>
                        <a:t>YES, &lt;= 10.13</a:t>
                      </a:r>
                    </a:p>
                  </a:txBody>
                  <a:tcPr/>
                </a:tc>
                <a:tc>
                  <a:txBody>
                    <a:bodyPr/>
                    <a:lstStyle/>
                    <a:p>
                      <a:r>
                        <a:rPr lang="en-AU" sz="1600" dirty="0">
                          <a:solidFill>
                            <a:schemeClr val="tx2"/>
                          </a:solidFill>
                        </a:rPr>
                        <a:t>YES, &lt;= 10.12</a:t>
                      </a:r>
                    </a:p>
                  </a:txBody>
                  <a:tcPr/>
                </a:tc>
                <a:extLst>
                  <a:ext uri="{0D108BD9-81ED-4DB2-BD59-A6C34878D82A}">
                    <a16:rowId xmlns:a16="http://schemas.microsoft.com/office/drawing/2014/main" val="2703598124"/>
                  </a:ext>
                </a:extLst>
              </a:tr>
              <a:tr h="370840">
                <a:tc>
                  <a:txBody>
                    <a:bodyPr/>
                    <a:lstStyle/>
                    <a:p>
                      <a:r>
                        <a:rPr lang="en-AU" sz="1600" dirty="0">
                          <a:solidFill>
                            <a:schemeClr val="tx2"/>
                          </a:solidFill>
                        </a:rPr>
                        <a:t>Others</a:t>
                      </a:r>
                    </a:p>
                  </a:txBody>
                  <a:tcPr/>
                </a:tc>
                <a:tc>
                  <a:txBody>
                    <a:bodyPr/>
                    <a:lstStyle/>
                    <a:p>
                      <a:r>
                        <a:rPr lang="en-AU" sz="1600" dirty="0" err="1">
                          <a:solidFill>
                            <a:schemeClr val="tx2"/>
                          </a:solidFill>
                        </a:rPr>
                        <a:t>Kinda</a:t>
                      </a:r>
                      <a:r>
                        <a:rPr lang="en-AU" sz="1600" dirty="0">
                          <a:solidFill>
                            <a:schemeClr val="tx2"/>
                          </a:solidFill>
                        </a:rPr>
                        <a:t>… old/generic</a:t>
                      </a:r>
                    </a:p>
                  </a:txBody>
                  <a:tcPr/>
                </a:tc>
                <a:tc>
                  <a:txBody>
                    <a:bodyPr/>
                    <a:lstStyle/>
                    <a:p>
                      <a:r>
                        <a:rPr lang="en-AU" sz="1600" dirty="0">
                          <a:solidFill>
                            <a:schemeClr val="tx2"/>
                          </a:solidFill>
                        </a:rPr>
                        <a:t>Wot?</a:t>
                      </a:r>
                    </a:p>
                  </a:txBody>
                  <a:tcPr/>
                </a:tc>
                <a:tc>
                  <a:txBody>
                    <a:bodyPr/>
                    <a:lstStyle/>
                    <a:p>
                      <a:r>
                        <a:rPr lang="en-AU" sz="1600" dirty="0">
                          <a:solidFill>
                            <a:schemeClr val="tx2"/>
                          </a:solidFill>
                        </a:rPr>
                        <a:t>YES, but age varies</a:t>
                      </a:r>
                    </a:p>
                  </a:txBody>
                  <a:tcPr/>
                </a:tc>
                <a:tc>
                  <a:txBody>
                    <a:bodyPr/>
                    <a:lstStyle/>
                    <a:p>
                      <a:r>
                        <a:rPr lang="en-AU" sz="1600" dirty="0">
                          <a:solidFill>
                            <a:schemeClr val="tx2"/>
                          </a:solidFill>
                        </a:rPr>
                        <a:t>YES, many recent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600" dirty="0">
                          <a:solidFill>
                            <a:schemeClr val="tx2"/>
                          </a:solidFill>
                        </a:rPr>
                        <a:t>YES, many recent</a:t>
                      </a:r>
                    </a:p>
                  </a:txBody>
                  <a:tcPr/>
                </a:tc>
                <a:extLst>
                  <a:ext uri="{0D108BD9-81ED-4DB2-BD59-A6C34878D82A}">
                    <a16:rowId xmlns:a16="http://schemas.microsoft.com/office/drawing/2014/main" val="3293657501"/>
                  </a:ext>
                </a:extLst>
              </a:tr>
              <a:tr h="370840">
                <a:tc>
                  <a:txBody>
                    <a:bodyPr/>
                    <a:lstStyle/>
                    <a:p>
                      <a:r>
                        <a:rPr lang="en-AU" sz="1600" dirty="0">
                          <a:solidFill>
                            <a:schemeClr val="tx2"/>
                          </a:solidFill>
                        </a:rPr>
                        <a:t>Formats</a:t>
                      </a:r>
                    </a:p>
                  </a:txBody>
                  <a:tcPr/>
                </a:tc>
                <a:tc>
                  <a:txBody>
                    <a:bodyPr/>
                    <a:lstStyle/>
                    <a:p>
                      <a:r>
                        <a:rPr lang="en-AU" sz="1600" dirty="0">
                          <a:solidFill>
                            <a:schemeClr val="tx2"/>
                          </a:solidFill>
                        </a:rPr>
                        <a:t>PDF</a:t>
                      </a:r>
                    </a:p>
                  </a:txBody>
                  <a:tcPr/>
                </a:tc>
                <a:tc>
                  <a:txBody>
                    <a:bodyPr/>
                    <a:lstStyle/>
                    <a:p>
                      <a:r>
                        <a:rPr lang="en-AU" sz="1600" dirty="0">
                          <a:solidFill>
                            <a:schemeClr val="tx2"/>
                          </a:solidFill>
                        </a:rPr>
                        <a:t>PDF$</a:t>
                      </a:r>
                    </a:p>
                  </a:txBody>
                  <a:tcPr/>
                </a:tc>
                <a:tc>
                  <a:txBody>
                    <a:bodyPr/>
                    <a:lstStyle/>
                    <a:p>
                      <a:r>
                        <a:rPr lang="en-AU" sz="1600" dirty="0">
                          <a:solidFill>
                            <a:schemeClr val="tx2"/>
                          </a:solidFill>
                        </a:rPr>
                        <a:t>Variable, PDF, DOC, some SCAP</a:t>
                      </a:r>
                    </a:p>
                  </a:txBody>
                  <a:tcPr/>
                </a:tc>
                <a:tc>
                  <a:txBody>
                    <a:bodyPr/>
                    <a:lstStyle/>
                    <a:p>
                      <a:r>
                        <a:rPr lang="en-AU" sz="1600" dirty="0">
                          <a:solidFill>
                            <a:schemeClr val="tx2"/>
                          </a:solidFill>
                        </a:rPr>
                        <a:t>PDF, DOCX, XLS, SCAP</a:t>
                      </a:r>
                    </a:p>
                  </a:txBody>
                  <a:tcPr/>
                </a:tc>
                <a:tc>
                  <a:txBody>
                    <a:bodyPr/>
                    <a:lstStyle/>
                    <a:p>
                      <a:r>
                        <a:rPr lang="en-AU" sz="1600" dirty="0">
                          <a:solidFill>
                            <a:schemeClr val="tx2"/>
                          </a:solidFill>
                        </a:rPr>
                        <a:t>PDF, SCAP</a:t>
                      </a:r>
                    </a:p>
                  </a:txBody>
                  <a:tcPr/>
                </a:tc>
                <a:extLst>
                  <a:ext uri="{0D108BD9-81ED-4DB2-BD59-A6C34878D82A}">
                    <a16:rowId xmlns:a16="http://schemas.microsoft.com/office/drawing/2014/main" val="3522687859"/>
                  </a:ext>
                </a:extLst>
              </a:tr>
              <a:tr h="370840">
                <a:tc>
                  <a:txBody>
                    <a:bodyPr/>
                    <a:lstStyle/>
                    <a:p>
                      <a:r>
                        <a:rPr lang="en-AU" sz="1600" dirty="0">
                          <a:solidFill>
                            <a:schemeClr val="tx2"/>
                          </a:solidFill>
                        </a:rPr>
                        <a:t>Free</a:t>
                      </a:r>
                    </a:p>
                  </a:txBody>
                  <a:tcPr/>
                </a:tc>
                <a:tc>
                  <a:txBody>
                    <a:bodyPr/>
                    <a:lstStyle/>
                    <a:p>
                      <a:r>
                        <a:rPr lang="en-AU" sz="1600" dirty="0">
                          <a:solidFill>
                            <a:schemeClr val="tx2"/>
                          </a:solidFill>
                        </a:rPr>
                        <a:t>YES</a:t>
                      </a:r>
                    </a:p>
                  </a:txBody>
                  <a:tcPr/>
                </a:tc>
                <a:tc>
                  <a:txBody>
                    <a:bodyPr/>
                    <a:lstStyle/>
                    <a:p>
                      <a:r>
                        <a:rPr lang="en-AU" sz="1600" dirty="0">
                          <a:solidFill>
                            <a:schemeClr val="tx2"/>
                          </a:solidFill>
                        </a:rPr>
                        <a:t>NO</a:t>
                      </a:r>
                    </a:p>
                  </a:txBody>
                  <a:tcPr/>
                </a:tc>
                <a:tc>
                  <a:txBody>
                    <a:bodyPr/>
                    <a:lstStyle/>
                    <a:p>
                      <a:r>
                        <a:rPr lang="en-AU" sz="1600" dirty="0">
                          <a:solidFill>
                            <a:schemeClr val="tx2"/>
                          </a:solidFill>
                        </a:rPr>
                        <a:t>YES</a:t>
                      </a:r>
                    </a:p>
                  </a:txBody>
                  <a:tcPr/>
                </a:tc>
                <a:tc>
                  <a:txBody>
                    <a:bodyPr/>
                    <a:lstStyle/>
                    <a:p>
                      <a:r>
                        <a:rPr lang="en-AU" sz="1600" dirty="0">
                          <a:solidFill>
                            <a:schemeClr val="tx2"/>
                          </a:solidFill>
                        </a:rPr>
                        <a:t>YES (PDF / limited tools)</a:t>
                      </a:r>
                    </a:p>
                  </a:txBody>
                  <a:tcPr/>
                </a:tc>
                <a:tc>
                  <a:txBody>
                    <a:bodyPr/>
                    <a:lstStyle/>
                    <a:p>
                      <a:r>
                        <a:rPr lang="en-AU" sz="1600" dirty="0">
                          <a:solidFill>
                            <a:schemeClr val="tx2"/>
                          </a:solidFill>
                        </a:rPr>
                        <a:t>YES</a:t>
                      </a:r>
                    </a:p>
                  </a:txBody>
                  <a:tcPr/>
                </a:tc>
                <a:extLst>
                  <a:ext uri="{0D108BD9-81ED-4DB2-BD59-A6C34878D82A}">
                    <a16:rowId xmlns:a16="http://schemas.microsoft.com/office/drawing/2014/main" val="2880521588"/>
                  </a:ext>
                </a:extLst>
              </a:tr>
            </a:tbl>
          </a:graphicData>
        </a:graphic>
      </p:graphicFrame>
    </p:spTree>
    <p:extLst>
      <p:ext uri="{BB962C8B-B14F-4D97-AF65-F5344CB8AC3E}">
        <p14:creationId xmlns:p14="http://schemas.microsoft.com/office/powerpoint/2010/main" val="1934371223"/>
      </p:ext>
    </p:extLst>
  </p:cSld>
  <p:clrMapOvr>
    <a:masterClrMapping/>
  </p:clrMapOvr>
  <mc:AlternateContent xmlns:mc="http://schemas.openxmlformats.org/markup-compatibility/2006" xmlns:p14="http://schemas.microsoft.com/office/powerpoint/2010/main">
    <mc:Choice Requires="p14">
      <p:transition p14:dur="10" advTm="120753"/>
    </mc:Choice>
    <mc:Fallback xmlns="">
      <p:transition advTm="120753"/>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7A8F7EE-A4B4-4A90-8BED-86FCC86226EA}"/>
              </a:ext>
            </a:extLst>
          </p:cNvPr>
          <p:cNvSpPr>
            <a:spLocks noGrp="1"/>
          </p:cNvSpPr>
          <p:nvPr>
            <p:ph type="title"/>
          </p:nvPr>
        </p:nvSpPr>
        <p:spPr/>
        <p:txBody>
          <a:bodyPr/>
          <a:lstStyle/>
          <a:p>
            <a:r>
              <a:rPr lang="en-AU" dirty="0" err="1"/>
              <a:t>Center</a:t>
            </a:r>
            <a:r>
              <a:rPr lang="en-AU" dirty="0"/>
              <a:t> for Internet Security (CIS)</a:t>
            </a:r>
          </a:p>
        </p:txBody>
      </p:sp>
      <p:sp>
        <p:nvSpPr>
          <p:cNvPr id="8" name="TextBox 7">
            <a:extLst>
              <a:ext uri="{FF2B5EF4-FFF2-40B4-BE49-F238E27FC236}">
                <a16:creationId xmlns:a16="http://schemas.microsoft.com/office/drawing/2014/main" id="{9AE2F177-0432-49C8-ADAE-417E6FB42615}"/>
              </a:ext>
            </a:extLst>
          </p:cNvPr>
          <p:cNvSpPr txBox="1"/>
          <p:nvPr/>
        </p:nvSpPr>
        <p:spPr>
          <a:xfrm>
            <a:off x="423949" y="1763102"/>
            <a:ext cx="11504814" cy="4031873"/>
          </a:xfrm>
          <a:prstGeom prst="rect">
            <a:avLst/>
          </a:prstGeom>
          <a:noFill/>
        </p:spPr>
        <p:txBody>
          <a:bodyPr wrap="square" rtlCol="0">
            <a:spAutoFit/>
          </a:bodyPr>
          <a:lstStyle/>
          <a:p>
            <a:pPr marL="285750" indent="-285750">
              <a:buFont typeface="Wingdings" panose="05000000000000000000" pitchFamily="2" charset="2"/>
              <a:buChar char="q"/>
            </a:pPr>
            <a:r>
              <a:rPr lang="en-AU" sz="3200" dirty="0"/>
              <a:t>Non-profit org created to promote and sustain best practice solutions for cyber defence</a:t>
            </a:r>
          </a:p>
          <a:p>
            <a:pPr marL="285750" indent="-285750">
              <a:buFont typeface="Wingdings" panose="05000000000000000000" pitchFamily="2" charset="2"/>
              <a:buChar char="q"/>
            </a:pPr>
            <a:r>
              <a:rPr lang="en-AU" sz="3200" dirty="0"/>
              <a:t>Provides benchmarks based on controls</a:t>
            </a:r>
          </a:p>
          <a:p>
            <a:pPr marL="285750" indent="-285750">
              <a:buFont typeface="Wingdings" panose="05000000000000000000" pitchFamily="2" charset="2"/>
              <a:buChar char="q"/>
            </a:pPr>
            <a:r>
              <a:rPr lang="en-AU" sz="3200" dirty="0"/>
              <a:t>Benchmarks are well documented and highly technical</a:t>
            </a:r>
          </a:p>
          <a:p>
            <a:pPr marL="285750" indent="-285750">
              <a:buFont typeface="Wingdings" panose="05000000000000000000" pitchFamily="2" charset="2"/>
              <a:buChar char="q"/>
            </a:pPr>
            <a:r>
              <a:rPr lang="en-AU" sz="3200" dirty="0"/>
              <a:t>They tell you what to do, why it should be done, and how to fix it</a:t>
            </a:r>
          </a:p>
          <a:p>
            <a:pPr marL="285750" indent="-285750">
              <a:buFont typeface="Wingdings" panose="05000000000000000000" pitchFamily="2" charset="2"/>
              <a:buChar char="q"/>
            </a:pPr>
            <a:r>
              <a:rPr lang="en-AU" sz="3200" dirty="0"/>
              <a:t>PDF versions are free</a:t>
            </a:r>
          </a:p>
          <a:p>
            <a:pPr marL="285750" indent="-285750">
              <a:buFont typeface="Wingdings" panose="05000000000000000000" pitchFamily="2" charset="2"/>
              <a:buChar char="q"/>
            </a:pPr>
            <a:r>
              <a:rPr lang="en-AU" sz="3200" dirty="0"/>
              <a:t>There’s a free tool “CIS-CAT Lite”</a:t>
            </a:r>
          </a:p>
          <a:p>
            <a:pPr marL="285750" indent="-285750">
              <a:buFont typeface="Wingdings" panose="05000000000000000000" pitchFamily="2" charset="2"/>
              <a:buChar char="q"/>
            </a:pPr>
            <a:r>
              <a:rPr lang="en-AU" sz="3200" dirty="0"/>
              <a:t>Subscription/Membership provides other formats and better tools</a:t>
            </a:r>
          </a:p>
        </p:txBody>
      </p:sp>
    </p:spTree>
    <p:extLst>
      <p:ext uri="{BB962C8B-B14F-4D97-AF65-F5344CB8AC3E}">
        <p14:creationId xmlns:p14="http://schemas.microsoft.com/office/powerpoint/2010/main" val="1174459785"/>
      </p:ext>
    </p:extLst>
  </p:cSld>
  <p:clrMapOvr>
    <a:masterClrMapping/>
  </p:clrMapOvr>
  <mc:AlternateContent xmlns:mc="http://schemas.openxmlformats.org/markup-compatibility/2006" xmlns:p14="http://schemas.microsoft.com/office/powerpoint/2010/main">
    <mc:Choice Requires="p14">
      <p:transition p14:dur="10" advTm="99632"/>
    </mc:Choice>
    <mc:Fallback xmlns="">
      <p:transition advTm="99632"/>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Meem PowerPoint Template">
  <a:themeElements>
    <a:clrScheme name="Custom 44">
      <a:dk1>
        <a:srgbClr val="FFFFFF"/>
      </a:dk1>
      <a:lt1>
        <a:srgbClr val="FFFFFF"/>
      </a:lt1>
      <a:dk2>
        <a:srgbClr val="343941"/>
      </a:dk2>
      <a:lt2>
        <a:srgbClr val="E8EAF6"/>
      </a:lt2>
      <a:accent1>
        <a:srgbClr val="7154F9"/>
      </a:accent1>
      <a:accent2>
        <a:srgbClr val="386DFC"/>
      </a:accent2>
      <a:accent3>
        <a:srgbClr val="21D0C2"/>
      </a:accent3>
      <a:accent4>
        <a:srgbClr val="91DF76"/>
      </a:accent4>
      <a:accent5>
        <a:srgbClr val="FDB42A"/>
      </a:accent5>
      <a:accent6>
        <a:srgbClr val="FF3447"/>
      </a:accent6>
      <a:hlink>
        <a:srgbClr val="386DFC"/>
      </a:hlink>
      <a:folHlink>
        <a:srgbClr val="386DFC"/>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hello-2-demo" id="{15F09B42-C628-4C1F-9366-483CAA0D75CD}" vid="{50CF535C-9846-407E-9B57-696371F1B6A3}"/>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12028</TotalTime>
  <Words>3077</Words>
  <Application>Microsoft Office PowerPoint</Application>
  <PresentationFormat>Widescreen</PresentationFormat>
  <Paragraphs>538</Paragraphs>
  <Slides>47</Slides>
  <Notes>47</Notes>
  <HiddenSlides>15</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47</vt:i4>
      </vt:variant>
    </vt:vector>
  </HeadingPairs>
  <TitlesOfParts>
    <vt:vector size="57" baseType="lpstr">
      <vt:lpstr>Arial</vt:lpstr>
      <vt:lpstr>Calibri</vt:lpstr>
      <vt:lpstr>Calibri Light</vt:lpstr>
      <vt:lpstr>Heiti SC Light</vt:lpstr>
      <vt:lpstr>Lato</vt:lpstr>
      <vt:lpstr>Lato Black</vt:lpstr>
      <vt:lpstr>Linearicons-Free</vt:lpstr>
      <vt:lpstr>Wingdings</vt:lpstr>
      <vt:lpstr>Office Theme</vt:lpstr>
      <vt:lpstr>Meem PowerPoint Template</vt:lpstr>
      <vt:lpstr>PowerPoint Presentation</vt:lpstr>
      <vt:lpstr>What I hope you’ll get out of this?</vt:lpstr>
      <vt:lpstr>Customer Scenario</vt:lpstr>
      <vt:lpstr>PCI-DSS</vt:lpstr>
      <vt:lpstr>What is hardening not?</vt:lpstr>
      <vt:lpstr>What is hardening?</vt:lpstr>
      <vt:lpstr>Controls…</vt:lpstr>
      <vt:lpstr>Formal Hardening Options</vt:lpstr>
      <vt:lpstr>Center for Internet Security (CIS)</vt:lpstr>
      <vt:lpstr>Hardening Process</vt:lpstr>
      <vt:lpstr>Tools &amp; Methods</vt:lpstr>
      <vt:lpstr>What’s SCAP ?</vt:lpstr>
      <vt:lpstr>CIS Benchmarks</vt:lpstr>
      <vt:lpstr>SCAP TL;DR</vt:lpstr>
      <vt:lpstr>SCAP TL;DR</vt:lpstr>
      <vt:lpstr>Hardening Process</vt:lpstr>
      <vt:lpstr>Hardening Process</vt:lpstr>
      <vt:lpstr>Picking Salt</vt:lpstr>
      <vt:lpstr>Hardening with SaltStack…</vt:lpstr>
      <vt:lpstr>Hardening with SaltStack…</vt:lpstr>
      <vt:lpstr>Hardening with SaltStack…</vt:lpstr>
      <vt:lpstr>OpenSCAP rabbit hole…</vt:lpstr>
      <vt:lpstr>CIS-CAT Pro</vt:lpstr>
      <vt:lpstr>CIS-CAT Dashboard</vt:lpstr>
      <vt:lpstr>Java Gotcha</vt:lpstr>
      <vt:lpstr>CIS-CAT Dashboard Cons</vt:lpstr>
      <vt:lpstr>CIS’ Recommended “Automation” for CIS-CAT Pro/Dashboard</vt:lpstr>
      <vt:lpstr>CIS-CAT/Dashboard Architecture</vt:lpstr>
      <vt:lpstr>Salty CIS-CAT</vt:lpstr>
      <vt:lpstr>Salty CIS-CAT</vt:lpstr>
      <vt:lpstr>Salty CIS-CAT</vt:lpstr>
      <vt:lpstr>Salty CIS-CAT Net Result</vt:lpstr>
      <vt:lpstr>Salty CIS-CAT Gotchas / Lessons</vt:lpstr>
      <vt:lpstr>Salt CIS Formula</vt:lpstr>
      <vt:lpstr>Salt CIS Formula</vt:lpstr>
      <vt:lpstr>Hardening via Formulas</vt:lpstr>
      <vt:lpstr>Salty CIS Multi-OS Ideal Solution</vt:lpstr>
      <vt:lpstr>Salty CIS – OVAL Processing</vt:lpstr>
      <vt:lpstr>Salty CIS – XCCDF Processing</vt:lpstr>
      <vt:lpstr>Salty CIS – State Module</vt:lpstr>
      <vt:lpstr>Salty CIS-CAT Interim Hack</vt:lpstr>
      <vt:lpstr>Salty CIS-CAT Execution Module</vt:lpstr>
      <vt:lpstr>Foreman with OpenSCAP Plugin</vt:lpstr>
      <vt:lpstr>Foreman with OpenSCAP Plugin Architecture</vt:lpstr>
      <vt:lpstr>Foreman with OpenSCAP Plugin Demo</vt:lpstr>
      <vt:lpstr>Other Things You Should Consider</vt:lpstr>
      <vt:lpstr>Questions ?</vt:lpstr>
    </vt:vector>
  </TitlesOfParts>
  <Company>Cavalry Scout Pty 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SaltConf18</dc:subject>
  <dc:creator>Colin Stubbs</dc:creator>
  <cp:lastModifiedBy>Colin Stubbs</cp:lastModifiedBy>
  <cp:revision>479</cp:revision>
  <dcterms:created xsi:type="dcterms:W3CDTF">2017-03-12T15:49:19Z</dcterms:created>
  <dcterms:modified xsi:type="dcterms:W3CDTF">2018-09-13T21:22:27Z</dcterms:modified>
</cp:coreProperties>
</file>